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65" r:id="rId6"/>
    <p:sldId id="305" r:id="rId7"/>
    <p:sldId id="298" r:id="rId8"/>
    <p:sldId id="30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E9DC06-BC5E-4DA4-844D-4D2172C24367}" v="239" dt="2024-07-02T11:45:20.8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471" autoAdjust="0"/>
    <p:restoredTop sz="94660"/>
  </p:normalViewPr>
  <p:slideViewPr>
    <p:cSldViewPr snapToGrid="0">
      <p:cViewPr>
        <p:scale>
          <a:sx n="125" d="100"/>
          <a:sy n="125" d="100"/>
        </p:scale>
        <p:origin x="462" y="-1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oney,Duane E." userId="905d1588-0c1d-4d68-98cb-c7b0a80ade7f" providerId="ADAL" clId="{8FFC9958-2137-48ED-A286-72C283317DF6}"/>
    <pc:docChg chg="undo custSel delSld modSld">
      <pc:chgData name="Stoney,Duane E." userId="905d1588-0c1d-4d68-98cb-c7b0a80ade7f" providerId="ADAL" clId="{8FFC9958-2137-48ED-A286-72C283317DF6}" dt="2021-10-08T18:40:57.092" v="837" actId="1076"/>
      <pc:docMkLst>
        <pc:docMk/>
      </pc:docMkLst>
      <pc:sldChg chg="addSp modSp mod">
        <pc:chgData name="Stoney,Duane E." userId="905d1588-0c1d-4d68-98cb-c7b0a80ade7f" providerId="ADAL" clId="{8FFC9958-2137-48ED-A286-72C283317DF6}" dt="2021-10-08T17:18:54.924" v="810" actId="20577"/>
        <pc:sldMkLst>
          <pc:docMk/>
          <pc:sldMk cId="2933599945" sldId="265"/>
        </pc:sldMkLst>
        <pc:spChg chg="add mod">
          <ac:chgData name="Stoney,Duane E." userId="905d1588-0c1d-4d68-98cb-c7b0a80ade7f" providerId="ADAL" clId="{8FFC9958-2137-48ED-A286-72C283317DF6}" dt="2021-10-08T17:18:54.924" v="810" actId="20577"/>
          <ac:spMkLst>
            <pc:docMk/>
            <pc:sldMk cId="2933599945" sldId="265"/>
            <ac:spMk id="12" creationId="{9BE1E544-A4D0-4D15-9C49-2A20317436F5}"/>
          </ac:spMkLst>
        </pc:spChg>
      </pc:sldChg>
      <pc:sldChg chg="addSp delSp modSp mod">
        <pc:chgData name="Stoney,Duane E." userId="905d1588-0c1d-4d68-98cb-c7b0a80ade7f" providerId="ADAL" clId="{8FFC9958-2137-48ED-A286-72C283317DF6}" dt="2021-10-08T18:24:35.184" v="835" actId="478"/>
        <pc:sldMkLst>
          <pc:docMk/>
          <pc:sldMk cId="1025974415" sldId="298"/>
        </pc:sldMkLst>
        <pc:spChg chg="mod">
          <ac:chgData name="Stoney,Duane E." userId="905d1588-0c1d-4d68-98cb-c7b0a80ade7f" providerId="ADAL" clId="{8FFC9958-2137-48ED-A286-72C283317DF6}" dt="2021-10-08T18:24:19.040" v="834" actId="478"/>
          <ac:spMkLst>
            <pc:docMk/>
            <pc:sldMk cId="1025974415" sldId="298"/>
            <ac:spMk id="123" creationId="{3AD443F3-00EA-4353-B10F-7E810C112C8C}"/>
          </ac:spMkLst>
        </pc:spChg>
        <pc:spChg chg="del">
          <ac:chgData name="Stoney,Duane E." userId="905d1588-0c1d-4d68-98cb-c7b0a80ade7f" providerId="ADAL" clId="{8FFC9958-2137-48ED-A286-72C283317DF6}" dt="2021-10-08T18:24:35.184" v="835" actId="478"/>
          <ac:spMkLst>
            <pc:docMk/>
            <pc:sldMk cId="1025974415" sldId="298"/>
            <ac:spMk id="128" creationId="{05499424-1769-414B-BEC1-D0953E610013}"/>
          </ac:spMkLst>
        </pc:spChg>
        <pc:spChg chg="mod">
          <ac:chgData name="Stoney,Duane E." userId="905d1588-0c1d-4d68-98cb-c7b0a80ade7f" providerId="ADAL" clId="{8FFC9958-2137-48ED-A286-72C283317DF6}" dt="2021-10-08T18:24:19.040" v="834" actId="478"/>
          <ac:spMkLst>
            <pc:docMk/>
            <pc:sldMk cId="1025974415" sldId="298"/>
            <ac:spMk id="140" creationId="{7186901D-CA0F-4554-93F9-1B0E2F1FFA04}"/>
          </ac:spMkLst>
        </pc:spChg>
        <pc:spChg chg="mod">
          <ac:chgData name="Stoney,Duane E." userId="905d1588-0c1d-4d68-98cb-c7b0a80ade7f" providerId="ADAL" clId="{8FFC9958-2137-48ED-A286-72C283317DF6}" dt="2021-10-08T18:23:58.459" v="829"/>
          <ac:spMkLst>
            <pc:docMk/>
            <pc:sldMk cId="1025974415" sldId="298"/>
            <ac:spMk id="145" creationId="{BC9445E2-EBA5-41BC-B88E-F35D7C98BD76}"/>
          </ac:spMkLst>
        </pc:spChg>
        <pc:spChg chg="mod">
          <ac:chgData name="Stoney,Duane E." userId="905d1588-0c1d-4d68-98cb-c7b0a80ade7f" providerId="ADAL" clId="{8FFC9958-2137-48ED-A286-72C283317DF6}" dt="2021-10-08T18:23:58.459" v="829"/>
          <ac:spMkLst>
            <pc:docMk/>
            <pc:sldMk cId="1025974415" sldId="298"/>
            <ac:spMk id="146" creationId="{E9181AE2-DD74-497F-A4BC-35ECD19B195A}"/>
          </ac:spMkLst>
        </pc:spChg>
        <pc:spChg chg="mod">
          <ac:chgData name="Stoney,Duane E." userId="905d1588-0c1d-4d68-98cb-c7b0a80ade7f" providerId="ADAL" clId="{8FFC9958-2137-48ED-A286-72C283317DF6}" dt="2021-10-08T18:23:58.459" v="829"/>
          <ac:spMkLst>
            <pc:docMk/>
            <pc:sldMk cId="1025974415" sldId="298"/>
            <ac:spMk id="147" creationId="{EAE9E2C0-FA6A-4C65-952C-8EC722E0E468}"/>
          </ac:spMkLst>
        </pc:spChg>
        <pc:spChg chg="mod">
          <ac:chgData name="Stoney,Duane E." userId="905d1588-0c1d-4d68-98cb-c7b0a80ade7f" providerId="ADAL" clId="{8FFC9958-2137-48ED-A286-72C283317DF6}" dt="2021-10-08T18:23:58.459" v="829"/>
          <ac:spMkLst>
            <pc:docMk/>
            <pc:sldMk cId="1025974415" sldId="298"/>
            <ac:spMk id="148" creationId="{00A75427-EF62-4888-AB28-3BF6A4C0B17B}"/>
          </ac:spMkLst>
        </pc:spChg>
        <pc:spChg chg="mod">
          <ac:chgData name="Stoney,Duane E." userId="905d1588-0c1d-4d68-98cb-c7b0a80ade7f" providerId="ADAL" clId="{8FFC9958-2137-48ED-A286-72C283317DF6}" dt="2021-10-08T18:23:58.459" v="829"/>
          <ac:spMkLst>
            <pc:docMk/>
            <pc:sldMk cId="1025974415" sldId="298"/>
            <ac:spMk id="149" creationId="{B1AF18EA-ABB4-4508-A7CB-A608D9787205}"/>
          </ac:spMkLst>
        </pc:spChg>
        <pc:spChg chg="mod">
          <ac:chgData name="Stoney,Duane E." userId="905d1588-0c1d-4d68-98cb-c7b0a80ade7f" providerId="ADAL" clId="{8FFC9958-2137-48ED-A286-72C283317DF6}" dt="2021-10-08T18:23:58.459" v="829"/>
          <ac:spMkLst>
            <pc:docMk/>
            <pc:sldMk cId="1025974415" sldId="298"/>
            <ac:spMk id="150" creationId="{B959CC67-EDFC-4C78-845F-3E2ED6D904ED}"/>
          </ac:spMkLst>
        </pc:spChg>
        <pc:spChg chg="mod">
          <ac:chgData name="Stoney,Duane E." userId="905d1588-0c1d-4d68-98cb-c7b0a80ade7f" providerId="ADAL" clId="{8FFC9958-2137-48ED-A286-72C283317DF6}" dt="2021-10-08T18:23:58.459" v="829"/>
          <ac:spMkLst>
            <pc:docMk/>
            <pc:sldMk cId="1025974415" sldId="298"/>
            <ac:spMk id="151" creationId="{D6D2C2DA-E610-46E5-9263-A55BF30BD751}"/>
          </ac:spMkLst>
        </pc:spChg>
        <pc:spChg chg="mod">
          <ac:chgData name="Stoney,Duane E." userId="905d1588-0c1d-4d68-98cb-c7b0a80ade7f" providerId="ADAL" clId="{8FFC9958-2137-48ED-A286-72C283317DF6}" dt="2021-10-08T18:23:58.459" v="829"/>
          <ac:spMkLst>
            <pc:docMk/>
            <pc:sldMk cId="1025974415" sldId="298"/>
            <ac:spMk id="152" creationId="{BA0FCDD7-F7BA-4E9F-8447-BEE0791C5227}"/>
          </ac:spMkLst>
        </pc:spChg>
        <pc:spChg chg="mod">
          <ac:chgData name="Stoney,Duane E." userId="905d1588-0c1d-4d68-98cb-c7b0a80ade7f" providerId="ADAL" clId="{8FFC9958-2137-48ED-A286-72C283317DF6}" dt="2021-10-08T18:23:58.459" v="829"/>
          <ac:spMkLst>
            <pc:docMk/>
            <pc:sldMk cId="1025974415" sldId="298"/>
            <ac:spMk id="153" creationId="{9D5632F1-F1CD-4016-A922-E88139A99344}"/>
          </ac:spMkLst>
        </pc:spChg>
        <pc:spChg chg="mod">
          <ac:chgData name="Stoney,Duane E." userId="905d1588-0c1d-4d68-98cb-c7b0a80ade7f" providerId="ADAL" clId="{8FFC9958-2137-48ED-A286-72C283317DF6}" dt="2021-10-08T18:23:58.459" v="829"/>
          <ac:spMkLst>
            <pc:docMk/>
            <pc:sldMk cId="1025974415" sldId="298"/>
            <ac:spMk id="154" creationId="{624A319B-FF9D-43CA-BAF1-B4A006D57C88}"/>
          </ac:spMkLst>
        </pc:spChg>
        <pc:spChg chg="mod">
          <ac:chgData name="Stoney,Duane E." userId="905d1588-0c1d-4d68-98cb-c7b0a80ade7f" providerId="ADAL" clId="{8FFC9958-2137-48ED-A286-72C283317DF6}" dt="2021-10-08T18:23:58.459" v="829"/>
          <ac:spMkLst>
            <pc:docMk/>
            <pc:sldMk cId="1025974415" sldId="298"/>
            <ac:spMk id="161" creationId="{2EDF7308-8338-487F-AA68-F0AA953F1940}"/>
          </ac:spMkLst>
        </pc:spChg>
        <pc:spChg chg="mod">
          <ac:chgData name="Stoney,Duane E." userId="905d1588-0c1d-4d68-98cb-c7b0a80ade7f" providerId="ADAL" clId="{8FFC9958-2137-48ED-A286-72C283317DF6}" dt="2021-10-08T18:23:58.459" v="829"/>
          <ac:spMkLst>
            <pc:docMk/>
            <pc:sldMk cId="1025974415" sldId="298"/>
            <ac:spMk id="162" creationId="{D24856D0-5B17-47A7-A6BC-7BE01C2C1312}"/>
          </ac:spMkLst>
        </pc:spChg>
        <pc:spChg chg="mod">
          <ac:chgData name="Stoney,Duane E." userId="905d1588-0c1d-4d68-98cb-c7b0a80ade7f" providerId="ADAL" clId="{8FFC9958-2137-48ED-A286-72C283317DF6}" dt="2021-10-08T18:23:58.459" v="829"/>
          <ac:spMkLst>
            <pc:docMk/>
            <pc:sldMk cId="1025974415" sldId="298"/>
            <ac:spMk id="163" creationId="{EE303508-377E-4F52-A4F4-EFAD090B866A}"/>
          </ac:spMkLst>
        </pc:spChg>
        <pc:spChg chg="mod">
          <ac:chgData name="Stoney,Duane E." userId="905d1588-0c1d-4d68-98cb-c7b0a80ade7f" providerId="ADAL" clId="{8FFC9958-2137-48ED-A286-72C283317DF6}" dt="2021-10-08T18:23:58.459" v="829"/>
          <ac:spMkLst>
            <pc:docMk/>
            <pc:sldMk cId="1025974415" sldId="298"/>
            <ac:spMk id="164" creationId="{CD8B0243-168D-46BB-94C8-9E179B6B83A7}"/>
          </ac:spMkLst>
        </pc:spChg>
        <pc:spChg chg="mod">
          <ac:chgData name="Stoney,Duane E." userId="905d1588-0c1d-4d68-98cb-c7b0a80ade7f" providerId="ADAL" clId="{8FFC9958-2137-48ED-A286-72C283317DF6}" dt="2021-10-08T18:23:58.459" v="829"/>
          <ac:spMkLst>
            <pc:docMk/>
            <pc:sldMk cId="1025974415" sldId="298"/>
            <ac:spMk id="169" creationId="{794665F9-F43D-4D2E-939D-0DCF52CB5604}"/>
          </ac:spMkLst>
        </pc:spChg>
        <pc:spChg chg="mod">
          <ac:chgData name="Stoney,Duane E." userId="905d1588-0c1d-4d68-98cb-c7b0a80ade7f" providerId="ADAL" clId="{8FFC9958-2137-48ED-A286-72C283317DF6}" dt="2021-10-08T18:23:58.459" v="829"/>
          <ac:spMkLst>
            <pc:docMk/>
            <pc:sldMk cId="1025974415" sldId="298"/>
            <ac:spMk id="172" creationId="{7BB59132-8BF6-47C6-8537-9CED023DFCDB}"/>
          </ac:spMkLst>
        </pc:spChg>
        <pc:spChg chg="mod">
          <ac:chgData name="Stoney,Duane E." userId="905d1588-0c1d-4d68-98cb-c7b0a80ade7f" providerId="ADAL" clId="{8FFC9958-2137-48ED-A286-72C283317DF6}" dt="2021-10-08T18:23:55.835" v="828" actId="1076"/>
          <ac:spMkLst>
            <pc:docMk/>
            <pc:sldMk cId="1025974415" sldId="298"/>
            <ac:spMk id="200" creationId="{05BC7E97-048F-42DA-B5F5-A4A3BAEA1B77}"/>
          </ac:spMkLst>
        </pc:spChg>
        <pc:spChg chg="mod">
          <ac:chgData name="Stoney,Duane E." userId="905d1588-0c1d-4d68-98cb-c7b0a80ade7f" providerId="ADAL" clId="{8FFC9958-2137-48ED-A286-72C283317DF6}" dt="2021-10-08T18:23:55.835" v="828" actId="1076"/>
          <ac:spMkLst>
            <pc:docMk/>
            <pc:sldMk cId="1025974415" sldId="298"/>
            <ac:spMk id="205" creationId="{44B19C9C-7285-4A09-B709-D3893C9E25B7}"/>
          </ac:spMkLst>
        </pc:spChg>
        <pc:spChg chg="mod">
          <ac:chgData name="Stoney,Duane E." userId="905d1588-0c1d-4d68-98cb-c7b0a80ade7f" providerId="ADAL" clId="{8FFC9958-2137-48ED-A286-72C283317DF6}" dt="2021-10-08T18:23:55.835" v="828" actId="1076"/>
          <ac:spMkLst>
            <pc:docMk/>
            <pc:sldMk cId="1025974415" sldId="298"/>
            <ac:spMk id="215" creationId="{6F6F6C00-E00E-4E18-963E-CE0B60C23BE5}"/>
          </ac:spMkLst>
        </pc:spChg>
        <pc:spChg chg="mod">
          <ac:chgData name="Stoney,Duane E." userId="905d1588-0c1d-4d68-98cb-c7b0a80ade7f" providerId="ADAL" clId="{8FFC9958-2137-48ED-A286-72C283317DF6}" dt="2021-10-08T18:23:55.835" v="828" actId="1076"/>
          <ac:spMkLst>
            <pc:docMk/>
            <pc:sldMk cId="1025974415" sldId="298"/>
            <ac:spMk id="220" creationId="{984E9F19-A0FD-430C-8212-BC727D98871A}"/>
          </ac:spMkLst>
        </pc:spChg>
        <pc:spChg chg="mod">
          <ac:chgData name="Stoney,Duane E." userId="905d1588-0c1d-4d68-98cb-c7b0a80ade7f" providerId="ADAL" clId="{8FFC9958-2137-48ED-A286-72C283317DF6}" dt="2021-10-08T18:23:55.835" v="828" actId="1076"/>
          <ac:spMkLst>
            <pc:docMk/>
            <pc:sldMk cId="1025974415" sldId="298"/>
            <ac:spMk id="223" creationId="{8C3CF185-1407-4758-97EF-0F10415DE3F1}"/>
          </ac:spMkLst>
        </pc:spChg>
        <pc:spChg chg="mod">
          <ac:chgData name="Stoney,Duane E." userId="905d1588-0c1d-4d68-98cb-c7b0a80ade7f" providerId="ADAL" clId="{8FFC9958-2137-48ED-A286-72C283317DF6}" dt="2021-10-08T18:23:55.835" v="828" actId="1076"/>
          <ac:spMkLst>
            <pc:docMk/>
            <pc:sldMk cId="1025974415" sldId="298"/>
            <ac:spMk id="226" creationId="{6AB8E09D-13F5-4B7F-890A-3038C6488ED3}"/>
          </ac:spMkLst>
        </pc:spChg>
        <pc:spChg chg="mod">
          <ac:chgData name="Stoney,Duane E." userId="905d1588-0c1d-4d68-98cb-c7b0a80ade7f" providerId="ADAL" clId="{8FFC9958-2137-48ED-A286-72C283317DF6}" dt="2021-10-08T18:23:55.835" v="828" actId="1076"/>
          <ac:spMkLst>
            <pc:docMk/>
            <pc:sldMk cId="1025974415" sldId="298"/>
            <ac:spMk id="266" creationId="{8532C6EA-DB9E-4794-82DD-9663B037BD6A}"/>
          </ac:spMkLst>
        </pc:spChg>
        <pc:spChg chg="mod">
          <ac:chgData name="Stoney,Duane E." userId="905d1588-0c1d-4d68-98cb-c7b0a80ade7f" providerId="ADAL" clId="{8FFC9958-2137-48ED-A286-72C283317DF6}" dt="2021-10-08T18:23:55.835" v="828" actId="1076"/>
          <ac:spMkLst>
            <pc:docMk/>
            <pc:sldMk cId="1025974415" sldId="298"/>
            <ac:spMk id="267" creationId="{8F659B76-F3D8-44C8-8BEA-5576E71F2980}"/>
          </ac:spMkLst>
        </pc:spChg>
        <pc:spChg chg="mod">
          <ac:chgData name="Stoney,Duane E." userId="905d1588-0c1d-4d68-98cb-c7b0a80ade7f" providerId="ADAL" clId="{8FFC9958-2137-48ED-A286-72C283317DF6}" dt="2021-10-08T18:23:55.835" v="828" actId="1076"/>
          <ac:spMkLst>
            <pc:docMk/>
            <pc:sldMk cId="1025974415" sldId="298"/>
            <ac:spMk id="268" creationId="{2C8ACECD-A23D-4774-98EE-7B3495081150}"/>
          </ac:spMkLst>
        </pc:spChg>
        <pc:spChg chg="mod">
          <ac:chgData name="Stoney,Duane E." userId="905d1588-0c1d-4d68-98cb-c7b0a80ade7f" providerId="ADAL" clId="{8FFC9958-2137-48ED-A286-72C283317DF6}" dt="2021-10-08T18:24:19.040" v="834" actId="478"/>
          <ac:spMkLst>
            <pc:docMk/>
            <pc:sldMk cId="1025974415" sldId="298"/>
            <ac:spMk id="533" creationId="{E1396A2F-01CA-422B-B30A-4869023E8B3F}"/>
          </ac:spMkLst>
        </pc:spChg>
        <pc:spChg chg="mod">
          <ac:chgData name="Stoney,Duane E." userId="905d1588-0c1d-4d68-98cb-c7b0a80ade7f" providerId="ADAL" clId="{8FFC9958-2137-48ED-A286-72C283317DF6}" dt="2021-10-08T18:24:19.040" v="834" actId="478"/>
          <ac:spMkLst>
            <pc:docMk/>
            <pc:sldMk cId="1025974415" sldId="298"/>
            <ac:spMk id="534" creationId="{D0A6B3F6-FEFA-449B-959A-D9CD1093A0D4}"/>
          </ac:spMkLst>
        </pc:spChg>
        <pc:spChg chg="mod">
          <ac:chgData name="Stoney,Duane E." userId="905d1588-0c1d-4d68-98cb-c7b0a80ade7f" providerId="ADAL" clId="{8FFC9958-2137-48ED-A286-72C283317DF6}" dt="2021-10-08T18:24:19.040" v="834" actId="478"/>
          <ac:spMkLst>
            <pc:docMk/>
            <pc:sldMk cId="1025974415" sldId="298"/>
            <ac:spMk id="662" creationId="{A382DBE1-E973-4EC7-BE6C-B7D7B0471E63}"/>
          </ac:spMkLst>
        </pc:spChg>
        <pc:spChg chg="del">
          <ac:chgData name="Stoney,Duane E." userId="905d1588-0c1d-4d68-98cb-c7b0a80ade7f" providerId="ADAL" clId="{8FFC9958-2137-48ED-A286-72C283317DF6}" dt="2021-10-08T18:24:19.040" v="834" actId="478"/>
          <ac:spMkLst>
            <pc:docMk/>
            <pc:sldMk cId="1025974415" sldId="298"/>
            <ac:spMk id="767" creationId="{F18BF4DD-A7B6-4180-A4DA-4DF66044D7E7}"/>
          </ac:spMkLst>
        </pc:spChg>
        <pc:grpChg chg="mod">
          <ac:chgData name="Stoney,Duane E." userId="905d1588-0c1d-4d68-98cb-c7b0a80ade7f" providerId="ADAL" clId="{8FFC9958-2137-48ED-A286-72C283317DF6}" dt="2021-10-08T18:24:19.040" v="834" actId="478"/>
          <ac:grpSpMkLst>
            <pc:docMk/>
            <pc:sldMk cId="1025974415" sldId="298"/>
            <ac:grpSpMk id="4" creationId="{C43A17D2-FD8F-442D-A78C-CA5F25BAD2E3}"/>
          </ac:grpSpMkLst>
        </pc:grpChg>
        <pc:grpChg chg="add mod">
          <ac:chgData name="Stoney,Duane E." userId="905d1588-0c1d-4d68-98cb-c7b0a80ade7f" providerId="ADAL" clId="{8FFC9958-2137-48ED-A286-72C283317DF6}" dt="2021-10-08T18:24:03.752" v="830" actId="1076"/>
          <ac:grpSpMkLst>
            <pc:docMk/>
            <pc:sldMk cId="1025974415" sldId="298"/>
            <ac:grpSpMk id="144" creationId="{F9B58A8E-1570-45D3-9583-A750683EAB75}"/>
          </ac:grpSpMkLst>
        </pc:grpChg>
        <pc:grpChg chg="mod">
          <ac:chgData name="Stoney,Duane E." userId="905d1588-0c1d-4d68-98cb-c7b0a80ade7f" providerId="ADAL" clId="{8FFC9958-2137-48ED-A286-72C283317DF6}" dt="2021-10-08T18:23:55.835" v="828" actId="1076"/>
          <ac:grpSpMkLst>
            <pc:docMk/>
            <pc:sldMk cId="1025974415" sldId="298"/>
            <ac:grpSpMk id="217" creationId="{DE332486-5E42-4030-991D-D8364BA692EC}"/>
          </ac:grpSpMkLst>
        </pc:grpChg>
        <pc:grpChg chg="mod">
          <ac:chgData name="Stoney,Duane E." userId="905d1588-0c1d-4d68-98cb-c7b0a80ade7f" providerId="ADAL" clId="{8FFC9958-2137-48ED-A286-72C283317DF6}" dt="2021-10-08T18:23:55.835" v="828" actId="1076"/>
          <ac:grpSpMkLst>
            <pc:docMk/>
            <pc:sldMk cId="1025974415" sldId="298"/>
            <ac:grpSpMk id="218" creationId="{D64B7286-AB9C-4D77-BC97-CA1605E105A6}"/>
          </ac:grpSpMkLst>
        </pc:grpChg>
        <pc:grpChg chg="mod">
          <ac:chgData name="Stoney,Duane E." userId="905d1588-0c1d-4d68-98cb-c7b0a80ade7f" providerId="ADAL" clId="{8FFC9958-2137-48ED-A286-72C283317DF6}" dt="2021-10-08T18:23:55.835" v="828" actId="1076"/>
          <ac:grpSpMkLst>
            <pc:docMk/>
            <pc:sldMk cId="1025974415" sldId="298"/>
            <ac:grpSpMk id="219" creationId="{C990EBB1-FDE5-4846-ABC3-3E3E28D507CD}"/>
          </ac:grpSpMkLst>
        </pc:grpChg>
        <pc:picChg chg="mod">
          <ac:chgData name="Stoney,Duane E." userId="905d1588-0c1d-4d68-98cb-c7b0a80ade7f" providerId="ADAL" clId="{8FFC9958-2137-48ED-A286-72C283317DF6}" dt="2021-10-08T18:24:19.040" v="834" actId="478"/>
          <ac:picMkLst>
            <pc:docMk/>
            <pc:sldMk cId="1025974415" sldId="298"/>
            <ac:picMk id="126" creationId="{D64F4137-4A81-4278-B725-17949C0097E0}"/>
          </ac:picMkLst>
        </pc:picChg>
        <pc:picChg chg="mod">
          <ac:chgData name="Stoney,Duane E." userId="905d1588-0c1d-4d68-98cb-c7b0a80ade7f" providerId="ADAL" clId="{8FFC9958-2137-48ED-A286-72C283317DF6}" dt="2021-10-08T18:24:19.040" v="834" actId="478"/>
          <ac:picMkLst>
            <pc:docMk/>
            <pc:sldMk cId="1025974415" sldId="298"/>
            <ac:picMk id="535" creationId="{F797EA54-5BC6-4C04-8C8F-5E64065928BB}"/>
          </ac:picMkLst>
        </pc:picChg>
        <pc:picChg chg="mod">
          <ac:chgData name="Stoney,Duane E." userId="905d1588-0c1d-4d68-98cb-c7b0a80ade7f" providerId="ADAL" clId="{8FFC9958-2137-48ED-A286-72C283317DF6}" dt="2021-10-08T18:24:19.040" v="834" actId="478"/>
          <ac:picMkLst>
            <pc:docMk/>
            <pc:sldMk cId="1025974415" sldId="298"/>
            <ac:picMk id="536" creationId="{DF596EA6-C36F-42C2-9ACD-0859A0744F1C}"/>
          </ac:picMkLst>
        </pc:picChg>
        <pc:picChg chg="mod">
          <ac:chgData name="Stoney,Duane E." userId="905d1588-0c1d-4d68-98cb-c7b0a80ade7f" providerId="ADAL" clId="{8FFC9958-2137-48ED-A286-72C283317DF6}" dt="2021-10-08T18:24:19.040" v="834" actId="478"/>
          <ac:picMkLst>
            <pc:docMk/>
            <pc:sldMk cId="1025974415" sldId="298"/>
            <ac:picMk id="537" creationId="{3E7A31DC-3FCA-47D8-B1A6-62CE4E696F6F}"/>
          </ac:picMkLst>
        </pc:picChg>
        <pc:picChg chg="mod">
          <ac:chgData name="Stoney,Duane E." userId="905d1588-0c1d-4d68-98cb-c7b0a80ade7f" providerId="ADAL" clId="{8FFC9958-2137-48ED-A286-72C283317DF6}" dt="2021-10-08T18:24:19.040" v="834" actId="478"/>
          <ac:picMkLst>
            <pc:docMk/>
            <pc:sldMk cId="1025974415" sldId="298"/>
            <ac:picMk id="547" creationId="{73EE7D4F-86C9-45FD-AA7B-F2C37525F6C2}"/>
          </ac:picMkLst>
        </pc:picChg>
        <pc:picChg chg="del">
          <ac:chgData name="Stoney,Duane E." userId="905d1588-0c1d-4d68-98cb-c7b0a80ade7f" providerId="ADAL" clId="{8FFC9958-2137-48ED-A286-72C283317DF6}" dt="2021-10-08T18:24:08.530" v="831" actId="478"/>
          <ac:picMkLst>
            <pc:docMk/>
            <pc:sldMk cId="1025974415" sldId="298"/>
            <ac:picMk id="548" creationId="{34B3227C-22B2-4C3D-BEF5-2EF5B56AFCBD}"/>
          </ac:picMkLst>
        </pc:picChg>
        <pc:cxnChg chg="del">
          <ac:chgData name="Stoney,Duane E." userId="905d1588-0c1d-4d68-98cb-c7b0a80ade7f" providerId="ADAL" clId="{8FFC9958-2137-48ED-A286-72C283317DF6}" dt="2021-10-08T18:24:13.596" v="833" actId="478"/>
          <ac:cxnSpMkLst>
            <pc:docMk/>
            <pc:sldMk cId="1025974415" sldId="298"/>
            <ac:cxnSpMk id="27" creationId="{DAC3966F-F7E6-4C1A-9636-6E6E297F0BFA}"/>
          </ac:cxnSpMkLst>
        </pc:cxnChg>
        <pc:cxnChg chg="mod">
          <ac:chgData name="Stoney,Duane E." userId="905d1588-0c1d-4d68-98cb-c7b0a80ade7f" providerId="ADAL" clId="{8FFC9958-2137-48ED-A286-72C283317DF6}" dt="2021-10-08T18:24:19.040" v="834" actId="478"/>
          <ac:cxnSpMkLst>
            <pc:docMk/>
            <pc:sldMk cId="1025974415" sldId="298"/>
            <ac:cxnSpMk id="134" creationId="{6AE8F973-078A-4171-8BB3-BDD65DBCB0B9}"/>
          </ac:cxnSpMkLst>
        </pc:cxnChg>
        <pc:cxnChg chg="mod">
          <ac:chgData name="Stoney,Duane E." userId="905d1588-0c1d-4d68-98cb-c7b0a80ade7f" providerId="ADAL" clId="{8FFC9958-2137-48ED-A286-72C283317DF6}" dt="2021-10-08T18:24:19.040" v="834" actId="478"/>
          <ac:cxnSpMkLst>
            <pc:docMk/>
            <pc:sldMk cId="1025974415" sldId="298"/>
            <ac:cxnSpMk id="137" creationId="{DB57BB5B-9269-46B4-AD9D-1AD4AEF18204}"/>
          </ac:cxnSpMkLst>
        </pc:cxnChg>
        <pc:cxnChg chg="mod">
          <ac:chgData name="Stoney,Duane E." userId="905d1588-0c1d-4d68-98cb-c7b0a80ade7f" providerId="ADAL" clId="{8FFC9958-2137-48ED-A286-72C283317DF6}" dt="2021-10-08T18:24:19.040" v="834" actId="478"/>
          <ac:cxnSpMkLst>
            <pc:docMk/>
            <pc:sldMk cId="1025974415" sldId="298"/>
            <ac:cxnSpMk id="139" creationId="{EDB3C537-3C94-4BDC-A08C-611600A779B2}"/>
          </ac:cxnSpMkLst>
        </pc:cxnChg>
        <pc:cxnChg chg="mod">
          <ac:chgData name="Stoney,Duane E." userId="905d1588-0c1d-4d68-98cb-c7b0a80ade7f" providerId="ADAL" clId="{8FFC9958-2137-48ED-A286-72C283317DF6}" dt="2021-10-08T18:23:58.459" v="829"/>
          <ac:cxnSpMkLst>
            <pc:docMk/>
            <pc:sldMk cId="1025974415" sldId="298"/>
            <ac:cxnSpMk id="155" creationId="{98CFDA1C-1339-47B5-A751-ED9518DA90CD}"/>
          </ac:cxnSpMkLst>
        </pc:cxnChg>
        <pc:cxnChg chg="mod">
          <ac:chgData name="Stoney,Duane E." userId="905d1588-0c1d-4d68-98cb-c7b0a80ade7f" providerId="ADAL" clId="{8FFC9958-2137-48ED-A286-72C283317DF6}" dt="2021-10-08T18:23:58.459" v="829"/>
          <ac:cxnSpMkLst>
            <pc:docMk/>
            <pc:sldMk cId="1025974415" sldId="298"/>
            <ac:cxnSpMk id="156" creationId="{A95B2374-C89E-4A2E-BD71-23430FB5A744}"/>
          </ac:cxnSpMkLst>
        </pc:cxnChg>
        <pc:cxnChg chg="mod">
          <ac:chgData name="Stoney,Duane E." userId="905d1588-0c1d-4d68-98cb-c7b0a80ade7f" providerId="ADAL" clId="{8FFC9958-2137-48ED-A286-72C283317DF6}" dt="2021-10-08T18:23:58.459" v="829"/>
          <ac:cxnSpMkLst>
            <pc:docMk/>
            <pc:sldMk cId="1025974415" sldId="298"/>
            <ac:cxnSpMk id="157" creationId="{FE507BA9-F2DA-4AB3-A81A-0A0DD66F3840}"/>
          </ac:cxnSpMkLst>
        </pc:cxnChg>
        <pc:cxnChg chg="mod">
          <ac:chgData name="Stoney,Duane E." userId="905d1588-0c1d-4d68-98cb-c7b0a80ade7f" providerId="ADAL" clId="{8FFC9958-2137-48ED-A286-72C283317DF6}" dt="2021-10-08T18:23:58.459" v="829"/>
          <ac:cxnSpMkLst>
            <pc:docMk/>
            <pc:sldMk cId="1025974415" sldId="298"/>
            <ac:cxnSpMk id="158" creationId="{953A75A7-F265-4BA5-91F9-951DE0D8C73A}"/>
          </ac:cxnSpMkLst>
        </pc:cxnChg>
        <pc:cxnChg chg="mod">
          <ac:chgData name="Stoney,Duane E." userId="905d1588-0c1d-4d68-98cb-c7b0a80ade7f" providerId="ADAL" clId="{8FFC9958-2137-48ED-A286-72C283317DF6}" dt="2021-10-08T18:23:58.459" v="829"/>
          <ac:cxnSpMkLst>
            <pc:docMk/>
            <pc:sldMk cId="1025974415" sldId="298"/>
            <ac:cxnSpMk id="159" creationId="{BDEAD863-55FB-4F32-BA4B-A8E18B20EF2F}"/>
          </ac:cxnSpMkLst>
        </pc:cxnChg>
        <pc:cxnChg chg="mod">
          <ac:chgData name="Stoney,Duane E." userId="905d1588-0c1d-4d68-98cb-c7b0a80ade7f" providerId="ADAL" clId="{8FFC9958-2137-48ED-A286-72C283317DF6}" dt="2021-10-08T18:23:58.459" v="829"/>
          <ac:cxnSpMkLst>
            <pc:docMk/>
            <pc:sldMk cId="1025974415" sldId="298"/>
            <ac:cxnSpMk id="160" creationId="{32844972-7B19-427D-BB00-5B1F7020DD34}"/>
          </ac:cxnSpMkLst>
        </pc:cxnChg>
        <pc:cxnChg chg="mod">
          <ac:chgData name="Stoney,Duane E." userId="905d1588-0c1d-4d68-98cb-c7b0a80ade7f" providerId="ADAL" clId="{8FFC9958-2137-48ED-A286-72C283317DF6}" dt="2021-10-08T18:23:58.459" v="829"/>
          <ac:cxnSpMkLst>
            <pc:docMk/>
            <pc:sldMk cId="1025974415" sldId="298"/>
            <ac:cxnSpMk id="165" creationId="{3A423787-38FD-47D8-BF02-40BBC6C84E15}"/>
          </ac:cxnSpMkLst>
        </pc:cxnChg>
        <pc:cxnChg chg="mod">
          <ac:chgData name="Stoney,Duane E." userId="905d1588-0c1d-4d68-98cb-c7b0a80ade7f" providerId="ADAL" clId="{8FFC9958-2137-48ED-A286-72C283317DF6}" dt="2021-10-08T18:23:58.459" v="829"/>
          <ac:cxnSpMkLst>
            <pc:docMk/>
            <pc:sldMk cId="1025974415" sldId="298"/>
            <ac:cxnSpMk id="166" creationId="{B6820C8E-A3CB-4A9B-978B-625777EFD88C}"/>
          </ac:cxnSpMkLst>
        </pc:cxnChg>
        <pc:cxnChg chg="mod">
          <ac:chgData name="Stoney,Duane E." userId="905d1588-0c1d-4d68-98cb-c7b0a80ade7f" providerId="ADAL" clId="{8FFC9958-2137-48ED-A286-72C283317DF6}" dt="2021-10-08T18:23:58.459" v="829"/>
          <ac:cxnSpMkLst>
            <pc:docMk/>
            <pc:sldMk cId="1025974415" sldId="298"/>
            <ac:cxnSpMk id="168" creationId="{561FD575-0695-4DE1-91D8-B5D8F2F7662A}"/>
          </ac:cxnSpMkLst>
        </pc:cxnChg>
        <pc:cxnChg chg="mod">
          <ac:chgData name="Stoney,Duane E." userId="905d1588-0c1d-4d68-98cb-c7b0a80ade7f" providerId="ADAL" clId="{8FFC9958-2137-48ED-A286-72C283317DF6}" dt="2021-10-08T18:23:58.459" v="829"/>
          <ac:cxnSpMkLst>
            <pc:docMk/>
            <pc:sldMk cId="1025974415" sldId="298"/>
            <ac:cxnSpMk id="171" creationId="{565DE1F8-B6CF-4137-A3A7-DCF480599A2D}"/>
          </ac:cxnSpMkLst>
        </pc:cxnChg>
        <pc:cxnChg chg="mod">
          <ac:chgData name="Stoney,Duane E." userId="905d1588-0c1d-4d68-98cb-c7b0a80ade7f" providerId="ADAL" clId="{8FFC9958-2137-48ED-A286-72C283317DF6}" dt="2021-10-08T18:23:55.835" v="828" actId="1076"/>
          <ac:cxnSpMkLst>
            <pc:docMk/>
            <pc:sldMk cId="1025974415" sldId="298"/>
            <ac:cxnSpMk id="203" creationId="{85B3C180-BF72-48BA-B15E-FFD4D7268138}"/>
          </ac:cxnSpMkLst>
        </pc:cxnChg>
        <pc:cxnChg chg="mod">
          <ac:chgData name="Stoney,Duane E." userId="905d1588-0c1d-4d68-98cb-c7b0a80ade7f" providerId="ADAL" clId="{8FFC9958-2137-48ED-A286-72C283317DF6}" dt="2021-10-08T18:23:55.835" v="828" actId="1076"/>
          <ac:cxnSpMkLst>
            <pc:docMk/>
            <pc:sldMk cId="1025974415" sldId="298"/>
            <ac:cxnSpMk id="221" creationId="{5982FE59-E373-43C7-9D40-30CA58926408}"/>
          </ac:cxnSpMkLst>
        </pc:cxnChg>
        <pc:cxnChg chg="mod">
          <ac:chgData name="Stoney,Duane E." userId="905d1588-0c1d-4d68-98cb-c7b0a80ade7f" providerId="ADAL" clId="{8FFC9958-2137-48ED-A286-72C283317DF6}" dt="2021-10-08T18:23:55.835" v="828" actId="1076"/>
          <ac:cxnSpMkLst>
            <pc:docMk/>
            <pc:sldMk cId="1025974415" sldId="298"/>
            <ac:cxnSpMk id="224" creationId="{C6E60E8E-4A74-4889-97FE-F59AB2B6F94F}"/>
          </ac:cxnSpMkLst>
        </pc:cxnChg>
        <pc:cxnChg chg="mod">
          <ac:chgData name="Stoney,Duane E." userId="905d1588-0c1d-4d68-98cb-c7b0a80ade7f" providerId="ADAL" clId="{8FFC9958-2137-48ED-A286-72C283317DF6}" dt="2021-10-08T18:23:55.835" v="828" actId="1076"/>
          <ac:cxnSpMkLst>
            <pc:docMk/>
            <pc:sldMk cId="1025974415" sldId="298"/>
            <ac:cxnSpMk id="225" creationId="{D350A008-678F-4AF9-8EFE-567D495689D2}"/>
          </ac:cxnSpMkLst>
        </pc:cxnChg>
        <pc:cxnChg chg="mod">
          <ac:chgData name="Stoney,Duane E." userId="905d1588-0c1d-4d68-98cb-c7b0a80ade7f" providerId="ADAL" clId="{8FFC9958-2137-48ED-A286-72C283317DF6}" dt="2021-10-08T18:23:55.835" v="828" actId="1076"/>
          <ac:cxnSpMkLst>
            <pc:docMk/>
            <pc:sldMk cId="1025974415" sldId="298"/>
            <ac:cxnSpMk id="227" creationId="{33DED450-7D5E-40C0-97D4-E18EEE946997}"/>
          </ac:cxnSpMkLst>
        </pc:cxnChg>
        <pc:cxnChg chg="mod">
          <ac:chgData name="Stoney,Duane E." userId="905d1588-0c1d-4d68-98cb-c7b0a80ade7f" providerId="ADAL" clId="{8FFC9958-2137-48ED-A286-72C283317DF6}" dt="2021-10-08T18:23:55.835" v="828" actId="1076"/>
          <ac:cxnSpMkLst>
            <pc:docMk/>
            <pc:sldMk cId="1025974415" sldId="298"/>
            <ac:cxnSpMk id="265" creationId="{29A3AA00-BA42-47E2-803D-7C7D466D4B0A}"/>
          </ac:cxnSpMkLst>
        </pc:cxnChg>
        <pc:cxnChg chg="mod">
          <ac:chgData name="Stoney,Duane E." userId="905d1588-0c1d-4d68-98cb-c7b0a80ade7f" providerId="ADAL" clId="{8FFC9958-2137-48ED-A286-72C283317DF6}" dt="2021-10-08T18:24:19.040" v="834" actId="478"/>
          <ac:cxnSpMkLst>
            <pc:docMk/>
            <pc:sldMk cId="1025974415" sldId="298"/>
            <ac:cxnSpMk id="539" creationId="{1D6D3D07-82F3-446C-A563-3D468F1D2A41}"/>
          </ac:cxnSpMkLst>
        </pc:cxnChg>
        <pc:cxnChg chg="del mod">
          <ac:chgData name="Stoney,Duane E." userId="905d1588-0c1d-4d68-98cb-c7b0a80ade7f" providerId="ADAL" clId="{8FFC9958-2137-48ED-A286-72C283317DF6}" dt="2021-10-08T18:24:11.363" v="832" actId="478"/>
          <ac:cxnSpMkLst>
            <pc:docMk/>
            <pc:sldMk cId="1025974415" sldId="298"/>
            <ac:cxnSpMk id="549" creationId="{3ABAB012-4E01-4F61-85A7-5516DCECCCCB}"/>
          </ac:cxnSpMkLst>
        </pc:cxnChg>
      </pc:sldChg>
      <pc:sldChg chg="addSp delSp modSp mod">
        <pc:chgData name="Stoney,Duane E." userId="905d1588-0c1d-4d68-98cb-c7b0a80ade7f" providerId="ADAL" clId="{8FFC9958-2137-48ED-A286-72C283317DF6}" dt="2021-10-08T18:23:18.901" v="826" actId="14100"/>
        <pc:sldMkLst>
          <pc:docMk/>
          <pc:sldMk cId="3984954867" sldId="300"/>
        </pc:sldMkLst>
        <pc:spChg chg="mod">
          <ac:chgData name="Stoney,Duane E." userId="905d1588-0c1d-4d68-98cb-c7b0a80ade7f" providerId="ADAL" clId="{8FFC9958-2137-48ED-A286-72C283317DF6}" dt="2021-10-08T18:22:45.182" v="814"/>
          <ac:spMkLst>
            <pc:docMk/>
            <pc:sldMk cId="3984954867" sldId="300"/>
            <ac:spMk id="176" creationId="{4EF2438C-51AF-4943-B606-8554ECCFF08D}"/>
          </ac:spMkLst>
        </pc:spChg>
        <pc:spChg chg="mod">
          <ac:chgData name="Stoney,Duane E." userId="905d1588-0c1d-4d68-98cb-c7b0a80ade7f" providerId="ADAL" clId="{8FFC9958-2137-48ED-A286-72C283317DF6}" dt="2021-10-08T18:22:45.182" v="814"/>
          <ac:spMkLst>
            <pc:docMk/>
            <pc:sldMk cId="3984954867" sldId="300"/>
            <ac:spMk id="178" creationId="{7473A7A4-7F89-42AA-86CC-90F203EDF88E}"/>
          </ac:spMkLst>
        </pc:spChg>
        <pc:spChg chg="mod">
          <ac:chgData name="Stoney,Duane E." userId="905d1588-0c1d-4d68-98cb-c7b0a80ade7f" providerId="ADAL" clId="{8FFC9958-2137-48ED-A286-72C283317DF6}" dt="2021-10-08T18:22:45.182" v="814"/>
          <ac:spMkLst>
            <pc:docMk/>
            <pc:sldMk cId="3984954867" sldId="300"/>
            <ac:spMk id="180" creationId="{719CB584-C412-4599-8697-0F6D9904B03D}"/>
          </ac:spMkLst>
        </pc:spChg>
        <pc:spChg chg="mod">
          <ac:chgData name="Stoney,Duane E." userId="905d1588-0c1d-4d68-98cb-c7b0a80ade7f" providerId="ADAL" clId="{8FFC9958-2137-48ED-A286-72C283317DF6}" dt="2021-10-08T18:22:45.182" v="814"/>
          <ac:spMkLst>
            <pc:docMk/>
            <pc:sldMk cId="3984954867" sldId="300"/>
            <ac:spMk id="181" creationId="{EE4A88E1-DA56-43B2-91B8-C67201021E58}"/>
          </ac:spMkLst>
        </pc:spChg>
        <pc:spChg chg="mod">
          <ac:chgData name="Stoney,Duane E." userId="905d1588-0c1d-4d68-98cb-c7b0a80ade7f" providerId="ADAL" clId="{8FFC9958-2137-48ED-A286-72C283317DF6}" dt="2021-10-08T18:22:45.182" v="814"/>
          <ac:spMkLst>
            <pc:docMk/>
            <pc:sldMk cId="3984954867" sldId="300"/>
            <ac:spMk id="182" creationId="{FC473BB3-9A7F-4596-B1E3-4476D64CC449}"/>
          </ac:spMkLst>
        </pc:spChg>
        <pc:spChg chg="mod">
          <ac:chgData name="Stoney,Duane E." userId="905d1588-0c1d-4d68-98cb-c7b0a80ade7f" providerId="ADAL" clId="{8FFC9958-2137-48ED-A286-72C283317DF6}" dt="2021-10-08T18:22:45.182" v="814"/>
          <ac:spMkLst>
            <pc:docMk/>
            <pc:sldMk cId="3984954867" sldId="300"/>
            <ac:spMk id="184" creationId="{931F0276-04AA-4054-94C4-1AB58B907391}"/>
          </ac:spMkLst>
        </pc:spChg>
        <pc:spChg chg="mod">
          <ac:chgData name="Stoney,Duane E." userId="905d1588-0c1d-4d68-98cb-c7b0a80ade7f" providerId="ADAL" clId="{8FFC9958-2137-48ED-A286-72C283317DF6}" dt="2021-10-08T18:22:45.182" v="814"/>
          <ac:spMkLst>
            <pc:docMk/>
            <pc:sldMk cId="3984954867" sldId="300"/>
            <ac:spMk id="185" creationId="{4CFF4DD1-BEB2-49F8-84B8-55DA70D0750B}"/>
          </ac:spMkLst>
        </pc:spChg>
        <pc:spChg chg="mod">
          <ac:chgData name="Stoney,Duane E." userId="905d1588-0c1d-4d68-98cb-c7b0a80ade7f" providerId="ADAL" clId="{8FFC9958-2137-48ED-A286-72C283317DF6}" dt="2021-10-08T18:22:45.182" v="814"/>
          <ac:spMkLst>
            <pc:docMk/>
            <pc:sldMk cId="3984954867" sldId="300"/>
            <ac:spMk id="188" creationId="{33F7B116-D219-4842-A839-B723BCED6D6E}"/>
          </ac:spMkLst>
        </pc:spChg>
        <pc:spChg chg="mod">
          <ac:chgData name="Stoney,Duane E." userId="905d1588-0c1d-4d68-98cb-c7b0a80ade7f" providerId="ADAL" clId="{8FFC9958-2137-48ED-A286-72C283317DF6}" dt="2021-10-08T18:22:45.182" v="814"/>
          <ac:spMkLst>
            <pc:docMk/>
            <pc:sldMk cId="3984954867" sldId="300"/>
            <ac:spMk id="192" creationId="{7AE8A788-FA19-44F1-B8BE-1A50E9961396}"/>
          </ac:spMkLst>
        </pc:spChg>
        <pc:spChg chg="mod">
          <ac:chgData name="Stoney,Duane E." userId="905d1588-0c1d-4d68-98cb-c7b0a80ade7f" providerId="ADAL" clId="{8FFC9958-2137-48ED-A286-72C283317DF6}" dt="2021-10-08T18:22:45.182" v="814"/>
          <ac:spMkLst>
            <pc:docMk/>
            <pc:sldMk cId="3984954867" sldId="300"/>
            <ac:spMk id="193" creationId="{33A96A96-77A8-4712-84B3-D7CEBCBA4370}"/>
          </ac:spMkLst>
        </pc:spChg>
        <pc:spChg chg="mod">
          <ac:chgData name="Stoney,Duane E." userId="905d1588-0c1d-4d68-98cb-c7b0a80ade7f" providerId="ADAL" clId="{8FFC9958-2137-48ED-A286-72C283317DF6}" dt="2021-10-08T18:22:45.182" v="814"/>
          <ac:spMkLst>
            <pc:docMk/>
            <pc:sldMk cId="3984954867" sldId="300"/>
            <ac:spMk id="202" creationId="{B54DA9DE-6216-452C-85C0-AD54503C0F03}"/>
          </ac:spMkLst>
        </pc:spChg>
        <pc:spChg chg="mod">
          <ac:chgData name="Stoney,Duane E." userId="905d1588-0c1d-4d68-98cb-c7b0a80ade7f" providerId="ADAL" clId="{8FFC9958-2137-48ED-A286-72C283317DF6}" dt="2021-10-08T18:22:45.182" v="814"/>
          <ac:spMkLst>
            <pc:docMk/>
            <pc:sldMk cId="3984954867" sldId="300"/>
            <ac:spMk id="204" creationId="{0FA51BB0-ED1B-4D17-B879-6D44FD004CCA}"/>
          </ac:spMkLst>
        </pc:spChg>
        <pc:spChg chg="mod">
          <ac:chgData name="Stoney,Duane E." userId="905d1588-0c1d-4d68-98cb-c7b0a80ade7f" providerId="ADAL" clId="{8FFC9958-2137-48ED-A286-72C283317DF6}" dt="2021-10-08T18:22:45.182" v="814"/>
          <ac:spMkLst>
            <pc:docMk/>
            <pc:sldMk cId="3984954867" sldId="300"/>
            <ac:spMk id="207" creationId="{918F0FFD-65C6-4476-BC87-21BEDE2EF3A8}"/>
          </ac:spMkLst>
        </pc:spChg>
        <pc:spChg chg="mod">
          <ac:chgData name="Stoney,Duane E." userId="905d1588-0c1d-4d68-98cb-c7b0a80ade7f" providerId="ADAL" clId="{8FFC9958-2137-48ED-A286-72C283317DF6}" dt="2021-10-08T18:22:45.182" v="814"/>
          <ac:spMkLst>
            <pc:docMk/>
            <pc:sldMk cId="3984954867" sldId="300"/>
            <ac:spMk id="208" creationId="{2CDEEE52-F04A-451E-9FC1-57BCE63FD73F}"/>
          </ac:spMkLst>
        </pc:spChg>
        <pc:spChg chg="mod">
          <ac:chgData name="Stoney,Duane E." userId="905d1588-0c1d-4d68-98cb-c7b0a80ade7f" providerId="ADAL" clId="{8FFC9958-2137-48ED-A286-72C283317DF6}" dt="2021-10-08T18:22:45.182" v="814"/>
          <ac:spMkLst>
            <pc:docMk/>
            <pc:sldMk cId="3984954867" sldId="300"/>
            <ac:spMk id="222" creationId="{8B99DB17-FECD-4281-B2D7-DEF01807BF08}"/>
          </ac:spMkLst>
        </pc:spChg>
        <pc:spChg chg="mod">
          <ac:chgData name="Stoney,Duane E." userId="905d1588-0c1d-4d68-98cb-c7b0a80ade7f" providerId="ADAL" clId="{8FFC9958-2137-48ED-A286-72C283317DF6}" dt="2021-10-08T18:22:45.182" v="814"/>
          <ac:spMkLst>
            <pc:docMk/>
            <pc:sldMk cId="3984954867" sldId="300"/>
            <ac:spMk id="229" creationId="{A94505CC-E59D-4B84-9F26-10E1E111448F}"/>
          </ac:spMkLst>
        </pc:spChg>
        <pc:spChg chg="del mod">
          <ac:chgData name="Stoney,Duane E." userId="905d1588-0c1d-4d68-98cb-c7b0a80ade7f" providerId="ADAL" clId="{8FFC9958-2137-48ED-A286-72C283317DF6}" dt="2021-10-08T18:23:12.265" v="824" actId="478"/>
          <ac:spMkLst>
            <pc:docMk/>
            <pc:sldMk cId="3984954867" sldId="300"/>
            <ac:spMk id="663" creationId="{F3ED2557-9E5D-40CA-AC55-3C0487D78F6F}"/>
          </ac:spMkLst>
        </pc:spChg>
        <pc:spChg chg="del">
          <ac:chgData name="Stoney,Duane E." userId="905d1588-0c1d-4d68-98cb-c7b0a80ade7f" providerId="ADAL" clId="{8FFC9958-2137-48ED-A286-72C283317DF6}" dt="2021-10-08T18:23:14.768" v="825" actId="478"/>
          <ac:spMkLst>
            <pc:docMk/>
            <pc:sldMk cId="3984954867" sldId="300"/>
            <ac:spMk id="767" creationId="{F18BF4DD-A7B6-4180-A4DA-4DF66044D7E7}"/>
          </ac:spMkLst>
        </pc:spChg>
        <pc:grpChg chg="add mod">
          <ac:chgData name="Stoney,Duane E." userId="905d1588-0c1d-4d68-98cb-c7b0a80ade7f" providerId="ADAL" clId="{8FFC9958-2137-48ED-A286-72C283317DF6}" dt="2021-10-08T18:22:47.694" v="815" actId="1076"/>
          <ac:grpSpMkLst>
            <pc:docMk/>
            <pc:sldMk cId="3984954867" sldId="300"/>
            <ac:grpSpMk id="175" creationId="{3CF8E97A-7644-40DB-B34E-AA17300494A2}"/>
          </ac:grpSpMkLst>
        </pc:grpChg>
        <pc:picChg chg="del">
          <ac:chgData name="Stoney,Duane E." userId="905d1588-0c1d-4d68-98cb-c7b0a80ade7f" providerId="ADAL" clId="{8FFC9958-2137-48ED-A286-72C283317DF6}" dt="2021-10-08T18:22:56.057" v="817" actId="478"/>
          <ac:picMkLst>
            <pc:docMk/>
            <pc:sldMk cId="3984954867" sldId="300"/>
            <ac:picMk id="154" creationId="{B4C00117-D16E-46C2-A80F-5667FE0713C1}"/>
          </ac:picMkLst>
        </pc:picChg>
        <pc:cxnChg chg="del mod">
          <ac:chgData name="Stoney,Duane E." userId="905d1588-0c1d-4d68-98cb-c7b0a80ade7f" providerId="ADAL" clId="{8FFC9958-2137-48ED-A286-72C283317DF6}" dt="2021-10-08T18:22:53.832" v="816" actId="478"/>
          <ac:cxnSpMkLst>
            <pc:docMk/>
            <pc:sldMk cId="3984954867" sldId="300"/>
            <ac:cxnSpMk id="27" creationId="{DAC3966F-F7E6-4C1A-9636-6E6E297F0BFA}"/>
          </ac:cxnSpMkLst>
        </pc:cxnChg>
        <pc:cxnChg chg="del mod">
          <ac:chgData name="Stoney,Duane E." userId="905d1588-0c1d-4d68-98cb-c7b0a80ade7f" providerId="ADAL" clId="{8FFC9958-2137-48ED-A286-72C283317DF6}" dt="2021-10-08T18:22:57.456" v="818" actId="478"/>
          <ac:cxnSpMkLst>
            <pc:docMk/>
            <pc:sldMk cId="3984954867" sldId="300"/>
            <ac:cxnSpMk id="153" creationId="{F2B418D7-4F89-42E8-82AA-3ED0B86A5A38}"/>
          </ac:cxnSpMkLst>
        </pc:cxnChg>
        <pc:cxnChg chg="mod">
          <ac:chgData name="Stoney,Duane E." userId="905d1588-0c1d-4d68-98cb-c7b0a80ade7f" providerId="ADAL" clId="{8FFC9958-2137-48ED-A286-72C283317DF6}" dt="2021-10-08T18:23:18.901" v="826" actId="14100"/>
          <ac:cxnSpMkLst>
            <pc:docMk/>
            <pc:sldMk cId="3984954867" sldId="300"/>
            <ac:cxnSpMk id="161" creationId="{AEA85F51-8F37-4286-AA61-87BCF8A800F6}"/>
          </ac:cxnSpMkLst>
        </pc:cxnChg>
        <pc:cxnChg chg="add del mod">
          <ac:chgData name="Stoney,Duane E." userId="905d1588-0c1d-4d68-98cb-c7b0a80ade7f" providerId="ADAL" clId="{8FFC9958-2137-48ED-A286-72C283317DF6}" dt="2021-10-08T18:23:09.525" v="822" actId="478"/>
          <ac:cxnSpMkLst>
            <pc:docMk/>
            <pc:sldMk cId="3984954867" sldId="300"/>
            <ac:cxnSpMk id="183" creationId="{7781892A-07F1-48D7-BEC4-E636BDFD807D}"/>
          </ac:cxnSpMkLst>
        </pc:cxnChg>
        <pc:cxnChg chg="mod">
          <ac:chgData name="Stoney,Duane E." userId="905d1588-0c1d-4d68-98cb-c7b0a80ade7f" providerId="ADAL" clId="{8FFC9958-2137-48ED-A286-72C283317DF6}" dt="2021-10-08T18:22:45.182" v="814"/>
          <ac:cxnSpMkLst>
            <pc:docMk/>
            <pc:sldMk cId="3984954867" sldId="300"/>
            <ac:cxnSpMk id="194" creationId="{783083FA-2B7B-46DA-8B2E-ACBCA53F0328}"/>
          </ac:cxnSpMkLst>
        </pc:cxnChg>
        <pc:cxnChg chg="mod">
          <ac:chgData name="Stoney,Duane E." userId="905d1588-0c1d-4d68-98cb-c7b0a80ade7f" providerId="ADAL" clId="{8FFC9958-2137-48ED-A286-72C283317DF6}" dt="2021-10-08T18:22:45.182" v="814"/>
          <ac:cxnSpMkLst>
            <pc:docMk/>
            <pc:sldMk cId="3984954867" sldId="300"/>
            <ac:cxnSpMk id="196" creationId="{A64ED67E-5403-4363-9D7B-4526BFFCA2D7}"/>
          </ac:cxnSpMkLst>
        </pc:cxnChg>
        <pc:cxnChg chg="mod">
          <ac:chgData name="Stoney,Duane E." userId="905d1588-0c1d-4d68-98cb-c7b0a80ade7f" providerId="ADAL" clId="{8FFC9958-2137-48ED-A286-72C283317DF6}" dt="2021-10-08T18:22:45.182" v="814"/>
          <ac:cxnSpMkLst>
            <pc:docMk/>
            <pc:sldMk cId="3984954867" sldId="300"/>
            <ac:cxnSpMk id="197" creationId="{86CE7773-2364-4869-BA65-0D82CCCB106E}"/>
          </ac:cxnSpMkLst>
        </pc:cxnChg>
        <pc:cxnChg chg="mod">
          <ac:chgData name="Stoney,Duane E." userId="905d1588-0c1d-4d68-98cb-c7b0a80ade7f" providerId="ADAL" clId="{8FFC9958-2137-48ED-A286-72C283317DF6}" dt="2021-10-08T18:22:45.182" v="814"/>
          <ac:cxnSpMkLst>
            <pc:docMk/>
            <pc:sldMk cId="3984954867" sldId="300"/>
            <ac:cxnSpMk id="198" creationId="{F480F10A-282A-4F68-8115-D26EE0540BCE}"/>
          </ac:cxnSpMkLst>
        </pc:cxnChg>
        <pc:cxnChg chg="mod">
          <ac:chgData name="Stoney,Duane E." userId="905d1588-0c1d-4d68-98cb-c7b0a80ade7f" providerId="ADAL" clId="{8FFC9958-2137-48ED-A286-72C283317DF6}" dt="2021-10-08T18:22:45.182" v="814"/>
          <ac:cxnSpMkLst>
            <pc:docMk/>
            <pc:sldMk cId="3984954867" sldId="300"/>
            <ac:cxnSpMk id="199" creationId="{3CB49A82-4083-402D-83DA-0118ABA18ADD}"/>
          </ac:cxnSpMkLst>
        </pc:cxnChg>
        <pc:cxnChg chg="mod">
          <ac:chgData name="Stoney,Duane E." userId="905d1588-0c1d-4d68-98cb-c7b0a80ade7f" providerId="ADAL" clId="{8FFC9958-2137-48ED-A286-72C283317DF6}" dt="2021-10-08T18:22:45.182" v="814"/>
          <ac:cxnSpMkLst>
            <pc:docMk/>
            <pc:sldMk cId="3984954867" sldId="300"/>
            <ac:cxnSpMk id="201" creationId="{75F1801C-E5B9-4452-BDF5-CF07157F1CB1}"/>
          </ac:cxnSpMkLst>
        </pc:cxnChg>
        <pc:cxnChg chg="mod">
          <ac:chgData name="Stoney,Duane E." userId="905d1588-0c1d-4d68-98cb-c7b0a80ade7f" providerId="ADAL" clId="{8FFC9958-2137-48ED-A286-72C283317DF6}" dt="2021-10-08T18:22:45.182" v="814"/>
          <ac:cxnSpMkLst>
            <pc:docMk/>
            <pc:sldMk cId="3984954867" sldId="300"/>
            <ac:cxnSpMk id="210" creationId="{221F00A9-4011-4D37-9CE3-2424D6E1B310}"/>
          </ac:cxnSpMkLst>
        </pc:cxnChg>
        <pc:cxnChg chg="mod">
          <ac:chgData name="Stoney,Duane E." userId="905d1588-0c1d-4d68-98cb-c7b0a80ade7f" providerId="ADAL" clId="{8FFC9958-2137-48ED-A286-72C283317DF6}" dt="2021-10-08T18:22:45.182" v="814"/>
          <ac:cxnSpMkLst>
            <pc:docMk/>
            <pc:sldMk cId="3984954867" sldId="300"/>
            <ac:cxnSpMk id="212" creationId="{25964FF4-DF00-4FB1-85A9-A5673A70C7FB}"/>
          </ac:cxnSpMkLst>
        </pc:cxnChg>
        <pc:cxnChg chg="mod">
          <ac:chgData name="Stoney,Duane E." userId="905d1588-0c1d-4d68-98cb-c7b0a80ade7f" providerId="ADAL" clId="{8FFC9958-2137-48ED-A286-72C283317DF6}" dt="2021-10-08T18:22:45.182" v="814"/>
          <ac:cxnSpMkLst>
            <pc:docMk/>
            <pc:sldMk cId="3984954867" sldId="300"/>
            <ac:cxnSpMk id="213" creationId="{7FFD6A79-3C5D-4DEB-8E54-A459546DAADF}"/>
          </ac:cxnSpMkLst>
        </pc:cxnChg>
        <pc:cxnChg chg="mod">
          <ac:chgData name="Stoney,Duane E." userId="905d1588-0c1d-4d68-98cb-c7b0a80ade7f" providerId="ADAL" clId="{8FFC9958-2137-48ED-A286-72C283317DF6}" dt="2021-10-08T18:22:45.182" v="814"/>
          <ac:cxnSpMkLst>
            <pc:docMk/>
            <pc:sldMk cId="3984954867" sldId="300"/>
            <ac:cxnSpMk id="228" creationId="{D4E560F3-1DF4-48DA-A3A2-34A4FE8E99DF}"/>
          </ac:cxnSpMkLst>
        </pc:cxnChg>
      </pc:sldChg>
      <pc:sldChg chg="addSp delSp modSp mod">
        <pc:chgData name="Stoney,Duane E." userId="905d1588-0c1d-4d68-98cb-c7b0a80ade7f" providerId="ADAL" clId="{8FFC9958-2137-48ED-A286-72C283317DF6}" dt="2021-10-08T18:40:57.092" v="837" actId="1076"/>
        <pc:sldMkLst>
          <pc:docMk/>
          <pc:sldMk cId="1902349663" sldId="304"/>
        </pc:sldMkLst>
        <pc:spChg chg="mod ord">
          <ac:chgData name="Stoney,Duane E." userId="905d1588-0c1d-4d68-98cb-c7b0a80ade7f" providerId="ADAL" clId="{8FFC9958-2137-48ED-A286-72C283317DF6}" dt="2021-10-08T13:34:38.675" v="284" actId="14100"/>
          <ac:spMkLst>
            <pc:docMk/>
            <pc:sldMk cId="1902349663" sldId="304"/>
            <ac:spMk id="4" creationId="{A38057E2-803E-4130-8324-98360A12237C}"/>
          </ac:spMkLst>
        </pc:spChg>
        <pc:spChg chg="mod ord">
          <ac:chgData name="Stoney,Duane E." userId="905d1588-0c1d-4d68-98cb-c7b0a80ade7f" providerId="ADAL" clId="{8FFC9958-2137-48ED-A286-72C283317DF6}" dt="2021-10-08T13:34:45.464" v="285" actId="14100"/>
          <ac:spMkLst>
            <pc:docMk/>
            <pc:sldMk cId="1902349663" sldId="304"/>
            <ac:spMk id="5" creationId="{32A3FB24-1240-4849-9F87-C37DF5F5E3E6}"/>
          </ac:spMkLst>
        </pc:spChg>
        <pc:spChg chg="mod ord">
          <ac:chgData name="Stoney,Duane E." userId="905d1588-0c1d-4d68-98cb-c7b0a80ade7f" providerId="ADAL" clId="{8FFC9958-2137-48ED-A286-72C283317DF6}" dt="2021-10-08T13:55:45.632" v="510" actId="14100"/>
          <ac:spMkLst>
            <pc:docMk/>
            <pc:sldMk cId="1902349663" sldId="304"/>
            <ac:spMk id="6" creationId="{CF9D0EA2-D6CB-44D3-BE27-8A80AB202F66}"/>
          </ac:spMkLst>
        </pc:spChg>
        <pc:spChg chg="mod ord">
          <ac:chgData name="Stoney,Duane E." userId="905d1588-0c1d-4d68-98cb-c7b0a80ade7f" providerId="ADAL" clId="{8FFC9958-2137-48ED-A286-72C283317DF6}" dt="2021-10-08T13:56:49.793" v="517" actId="1036"/>
          <ac:spMkLst>
            <pc:docMk/>
            <pc:sldMk cId="1902349663" sldId="304"/>
            <ac:spMk id="8" creationId="{7E209979-7B59-46B8-85B7-7915E3291527}"/>
          </ac:spMkLst>
        </pc:spChg>
        <pc:spChg chg="mod">
          <ac:chgData name="Stoney,Duane E." userId="905d1588-0c1d-4d68-98cb-c7b0a80ade7f" providerId="ADAL" clId="{8FFC9958-2137-48ED-A286-72C283317DF6}" dt="2021-10-08T14:07:28.061" v="559" actId="1076"/>
          <ac:spMkLst>
            <pc:docMk/>
            <pc:sldMk cId="1902349663" sldId="304"/>
            <ac:spMk id="10" creationId="{B33FD9A6-7B80-45C9-B632-B8BAF6004421}"/>
          </ac:spMkLst>
        </pc:spChg>
        <pc:spChg chg="mod">
          <ac:chgData name="Stoney,Duane E." userId="905d1588-0c1d-4d68-98cb-c7b0a80ade7f" providerId="ADAL" clId="{8FFC9958-2137-48ED-A286-72C283317DF6}" dt="2021-10-08T13:48:32.967" v="449" actId="1076"/>
          <ac:spMkLst>
            <pc:docMk/>
            <pc:sldMk cId="1902349663" sldId="304"/>
            <ac:spMk id="11" creationId="{A250F811-DD07-44CA-801A-1EB5DF15B813}"/>
          </ac:spMkLst>
        </pc:spChg>
        <pc:spChg chg="del">
          <ac:chgData name="Stoney,Duane E." userId="905d1588-0c1d-4d68-98cb-c7b0a80ade7f" providerId="ADAL" clId="{8FFC9958-2137-48ED-A286-72C283317DF6}" dt="2021-10-08T13:15:14.968" v="5" actId="478"/>
          <ac:spMkLst>
            <pc:docMk/>
            <pc:sldMk cId="1902349663" sldId="304"/>
            <ac:spMk id="12" creationId="{EAE797BE-E772-42E9-98B8-F0FA924600C1}"/>
          </ac:spMkLst>
        </pc:spChg>
        <pc:spChg chg="mod">
          <ac:chgData name="Stoney,Duane E." userId="905d1588-0c1d-4d68-98cb-c7b0a80ade7f" providerId="ADAL" clId="{8FFC9958-2137-48ED-A286-72C283317DF6}" dt="2021-10-08T13:48:42.279" v="451" actId="1076"/>
          <ac:spMkLst>
            <pc:docMk/>
            <pc:sldMk cId="1902349663" sldId="304"/>
            <ac:spMk id="14" creationId="{6E38D773-27FF-425E-9C9F-B122E59A3F06}"/>
          </ac:spMkLst>
        </pc:spChg>
        <pc:spChg chg="mod">
          <ac:chgData name="Stoney,Duane E." userId="905d1588-0c1d-4d68-98cb-c7b0a80ade7f" providerId="ADAL" clId="{8FFC9958-2137-48ED-A286-72C283317DF6}" dt="2021-10-08T13:59:52.971" v="534" actId="1076"/>
          <ac:spMkLst>
            <pc:docMk/>
            <pc:sldMk cId="1902349663" sldId="304"/>
            <ac:spMk id="15" creationId="{030B7A1A-EF12-4FDB-ADF7-647AA69E1976}"/>
          </ac:spMkLst>
        </pc:spChg>
        <pc:spChg chg="del">
          <ac:chgData name="Stoney,Duane E." userId="905d1588-0c1d-4d68-98cb-c7b0a80ade7f" providerId="ADAL" clId="{8FFC9958-2137-48ED-A286-72C283317DF6}" dt="2021-10-08T13:54:00.812" v="498" actId="21"/>
          <ac:spMkLst>
            <pc:docMk/>
            <pc:sldMk cId="1902349663" sldId="304"/>
            <ac:spMk id="17" creationId="{CA608F44-593E-4EEE-8B0D-29647DD8A6DC}"/>
          </ac:spMkLst>
        </pc:spChg>
        <pc:spChg chg="mod">
          <ac:chgData name="Stoney,Duane E." userId="905d1588-0c1d-4d68-98cb-c7b0a80ade7f" providerId="ADAL" clId="{8FFC9958-2137-48ED-A286-72C283317DF6}" dt="2021-10-08T14:07:31.730" v="560" actId="1076"/>
          <ac:spMkLst>
            <pc:docMk/>
            <pc:sldMk cId="1902349663" sldId="304"/>
            <ac:spMk id="21" creationId="{E6B66884-5C47-4845-9738-C8E43B425F8E}"/>
          </ac:spMkLst>
        </pc:spChg>
        <pc:spChg chg="mod">
          <ac:chgData name="Stoney,Duane E." userId="905d1588-0c1d-4d68-98cb-c7b0a80ade7f" providerId="ADAL" clId="{8FFC9958-2137-48ED-A286-72C283317DF6}" dt="2021-10-08T13:59:09.787" v="528" actId="1076"/>
          <ac:spMkLst>
            <pc:docMk/>
            <pc:sldMk cId="1902349663" sldId="304"/>
            <ac:spMk id="31" creationId="{87662536-8B50-4855-A9DE-B6275D5DB214}"/>
          </ac:spMkLst>
        </pc:spChg>
        <pc:spChg chg="mod">
          <ac:chgData name="Stoney,Duane E." userId="905d1588-0c1d-4d68-98cb-c7b0a80ade7f" providerId="ADAL" clId="{8FFC9958-2137-48ED-A286-72C283317DF6}" dt="2021-10-08T13:59:09.787" v="528" actId="1076"/>
          <ac:spMkLst>
            <pc:docMk/>
            <pc:sldMk cId="1902349663" sldId="304"/>
            <ac:spMk id="32" creationId="{668FC296-9319-4536-BE95-3003668F5C84}"/>
          </ac:spMkLst>
        </pc:spChg>
        <pc:spChg chg="mod">
          <ac:chgData name="Stoney,Duane E." userId="905d1588-0c1d-4d68-98cb-c7b0a80ade7f" providerId="ADAL" clId="{8FFC9958-2137-48ED-A286-72C283317DF6}" dt="2021-10-08T13:59:09.787" v="528" actId="1076"/>
          <ac:spMkLst>
            <pc:docMk/>
            <pc:sldMk cId="1902349663" sldId="304"/>
            <ac:spMk id="41" creationId="{FF2DE8A3-BF6D-471A-BF28-6E9E16D1793F}"/>
          </ac:spMkLst>
        </pc:spChg>
        <pc:spChg chg="mod">
          <ac:chgData name="Stoney,Duane E." userId="905d1588-0c1d-4d68-98cb-c7b0a80ade7f" providerId="ADAL" clId="{8FFC9958-2137-48ED-A286-72C283317DF6}" dt="2021-10-08T13:59:09.787" v="528" actId="1076"/>
          <ac:spMkLst>
            <pc:docMk/>
            <pc:sldMk cId="1902349663" sldId="304"/>
            <ac:spMk id="42" creationId="{1435D1E4-52D3-4EDD-947A-1CD088E1AB91}"/>
          </ac:spMkLst>
        </pc:spChg>
        <pc:spChg chg="mod">
          <ac:chgData name="Stoney,Duane E." userId="905d1588-0c1d-4d68-98cb-c7b0a80ade7f" providerId="ADAL" clId="{8FFC9958-2137-48ED-A286-72C283317DF6}" dt="2021-10-08T13:59:09.787" v="528" actId="1076"/>
          <ac:spMkLst>
            <pc:docMk/>
            <pc:sldMk cId="1902349663" sldId="304"/>
            <ac:spMk id="43" creationId="{D64C8ADB-10E4-4F01-AC2D-76A6A2CA664E}"/>
          </ac:spMkLst>
        </pc:spChg>
        <pc:spChg chg="mod">
          <ac:chgData name="Stoney,Duane E." userId="905d1588-0c1d-4d68-98cb-c7b0a80ade7f" providerId="ADAL" clId="{8FFC9958-2137-48ED-A286-72C283317DF6}" dt="2021-10-08T13:59:09.787" v="528" actId="1076"/>
          <ac:spMkLst>
            <pc:docMk/>
            <pc:sldMk cId="1902349663" sldId="304"/>
            <ac:spMk id="44" creationId="{C95E3341-1072-4261-88D2-019D81F1DB7E}"/>
          </ac:spMkLst>
        </pc:spChg>
        <pc:spChg chg="mod">
          <ac:chgData name="Stoney,Duane E." userId="905d1588-0c1d-4d68-98cb-c7b0a80ade7f" providerId="ADAL" clId="{8FFC9958-2137-48ED-A286-72C283317DF6}" dt="2021-10-08T13:59:09.787" v="528" actId="1076"/>
          <ac:spMkLst>
            <pc:docMk/>
            <pc:sldMk cId="1902349663" sldId="304"/>
            <ac:spMk id="45" creationId="{7869A12F-6D46-4147-9457-B224FB6B357E}"/>
          </ac:spMkLst>
        </pc:spChg>
        <pc:spChg chg="mod">
          <ac:chgData name="Stoney,Duane E." userId="905d1588-0c1d-4d68-98cb-c7b0a80ade7f" providerId="ADAL" clId="{8FFC9958-2137-48ED-A286-72C283317DF6}" dt="2021-10-08T13:59:09.787" v="528" actId="1076"/>
          <ac:spMkLst>
            <pc:docMk/>
            <pc:sldMk cId="1902349663" sldId="304"/>
            <ac:spMk id="46" creationId="{2FF69B82-E6BD-4230-83AC-D1C93B0094D9}"/>
          </ac:spMkLst>
        </pc:spChg>
        <pc:spChg chg="mod">
          <ac:chgData name="Stoney,Duane E." userId="905d1588-0c1d-4d68-98cb-c7b0a80ade7f" providerId="ADAL" clId="{8FFC9958-2137-48ED-A286-72C283317DF6}" dt="2021-10-08T13:59:09.787" v="528" actId="1076"/>
          <ac:spMkLst>
            <pc:docMk/>
            <pc:sldMk cId="1902349663" sldId="304"/>
            <ac:spMk id="47" creationId="{261B0610-DF2D-4E20-8BBB-BF88E0F98229}"/>
          </ac:spMkLst>
        </pc:spChg>
        <pc:spChg chg="mod">
          <ac:chgData name="Stoney,Duane E." userId="905d1588-0c1d-4d68-98cb-c7b0a80ade7f" providerId="ADAL" clId="{8FFC9958-2137-48ED-A286-72C283317DF6}" dt="2021-10-08T13:59:09.787" v="528" actId="1076"/>
          <ac:spMkLst>
            <pc:docMk/>
            <pc:sldMk cId="1902349663" sldId="304"/>
            <ac:spMk id="48" creationId="{E84C970E-ABFD-4855-87E4-7F0C1E414CBE}"/>
          </ac:spMkLst>
        </pc:spChg>
        <pc:spChg chg="mod">
          <ac:chgData name="Stoney,Duane E." userId="905d1588-0c1d-4d68-98cb-c7b0a80ade7f" providerId="ADAL" clId="{8FFC9958-2137-48ED-A286-72C283317DF6}" dt="2021-10-08T13:59:09.787" v="528" actId="1076"/>
          <ac:spMkLst>
            <pc:docMk/>
            <pc:sldMk cId="1902349663" sldId="304"/>
            <ac:spMk id="49" creationId="{0050A8E0-334B-4547-80AE-CF48613D641D}"/>
          </ac:spMkLst>
        </pc:spChg>
        <pc:spChg chg="mod">
          <ac:chgData name="Stoney,Duane E." userId="905d1588-0c1d-4d68-98cb-c7b0a80ade7f" providerId="ADAL" clId="{8FFC9958-2137-48ED-A286-72C283317DF6}" dt="2021-10-08T13:59:09.787" v="528" actId="1076"/>
          <ac:spMkLst>
            <pc:docMk/>
            <pc:sldMk cId="1902349663" sldId="304"/>
            <ac:spMk id="50" creationId="{B72974F9-9E56-4205-A931-818ADC97B532}"/>
          </ac:spMkLst>
        </pc:spChg>
        <pc:spChg chg="mod">
          <ac:chgData name="Stoney,Duane E." userId="905d1588-0c1d-4d68-98cb-c7b0a80ade7f" providerId="ADAL" clId="{8FFC9958-2137-48ED-A286-72C283317DF6}" dt="2021-10-08T13:59:09.787" v="528" actId="1076"/>
          <ac:spMkLst>
            <pc:docMk/>
            <pc:sldMk cId="1902349663" sldId="304"/>
            <ac:spMk id="51" creationId="{FD57E25A-DE23-4D25-969F-35124BA784A3}"/>
          </ac:spMkLst>
        </pc:spChg>
        <pc:spChg chg="mod">
          <ac:chgData name="Stoney,Duane E." userId="905d1588-0c1d-4d68-98cb-c7b0a80ade7f" providerId="ADAL" clId="{8FFC9958-2137-48ED-A286-72C283317DF6}" dt="2021-10-08T13:59:09.787" v="528" actId="1076"/>
          <ac:spMkLst>
            <pc:docMk/>
            <pc:sldMk cId="1902349663" sldId="304"/>
            <ac:spMk id="52" creationId="{DCA082C7-5120-494E-B685-55793FF51E42}"/>
          </ac:spMkLst>
        </pc:spChg>
        <pc:spChg chg="mod">
          <ac:chgData name="Stoney,Duane E." userId="905d1588-0c1d-4d68-98cb-c7b0a80ade7f" providerId="ADAL" clId="{8FFC9958-2137-48ED-A286-72C283317DF6}" dt="2021-10-08T13:59:09.787" v="528" actId="1076"/>
          <ac:spMkLst>
            <pc:docMk/>
            <pc:sldMk cId="1902349663" sldId="304"/>
            <ac:spMk id="53" creationId="{B2DEE5A3-0F2C-4024-9E03-DF08B315B229}"/>
          </ac:spMkLst>
        </pc:spChg>
        <pc:spChg chg="mod">
          <ac:chgData name="Stoney,Duane E." userId="905d1588-0c1d-4d68-98cb-c7b0a80ade7f" providerId="ADAL" clId="{8FFC9958-2137-48ED-A286-72C283317DF6}" dt="2021-10-08T13:59:09.787" v="528" actId="1076"/>
          <ac:spMkLst>
            <pc:docMk/>
            <pc:sldMk cId="1902349663" sldId="304"/>
            <ac:spMk id="54" creationId="{905912AA-146F-4E7F-84DA-41F3A38155D7}"/>
          </ac:spMkLst>
        </pc:spChg>
        <pc:spChg chg="mod">
          <ac:chgData name="Stoney,Duane E." userId="905d1588-0c1d-4d68-98cb-c7b0a80ade7f" providerId="ADAL" clId="{8FFC9958-2137-48ED-A286-72C283317DF6}" dt="2021-10-08T13:48:50.072" v="453" actId="1076"/>
          <ac:spMkLst>
            <pc:docMk/>
            <pc:sldMk cId="1902349663" sldId="304"/>
            <ac:spMk id="57" creationId="{586FD539-D1CB-476D-A3AE-0120D45C466D}"/>
          </ac:spMkLst>
        </pc:spChg>
        <pc:spChg chg="del">
          <ac:chgData name="Stoney,Duane E." userId="905d1588-0c1d-4d68-98cb-c7b0a80ade7f" providerId="ADAL" clId="{8FFC9958-2137-48ED-A286-72C283317DF6}" dt="2021-10-08T13:15:36.928" v="10" actId="478"/>
          <ac:spMkLst>
            <pc:docMk/>
            <pc:sldMk cId="1902349663" sldId="304"/>
            <ac:spMk id="58" creationId="{1227EF8A-3266-488A-B5BC-D98D1E189B3F}"/>
          </ac:spMkLst>
        </pc:spChg>
        <pc:spChg chg="del">
          <ac:chgData name="Stoney,Duane E." userId="905d1588-0c1d-4d68-98cb-c7b0a80ade7f" providerId="ADAL" clId="{8FFC9958-2137-48ED-A286-72C283317DF6}" dt="2021-10-08T13:18:46.294" v="89" actId="478"/>
          <ac:spMkLst>
            <pc:docMk/>
            <pc:sldMk cId="1902349663" sldId="304"/>
            <ac:spMk id="59" creationId="{C99732D7-1795-4844-8D67-5FA16A459A13}"/>
          </ac:spMkLst>
        </pc:spChg>
        <pc:spChg chg="mod">
          <ac:chgData name="Stoney,Duane E." userId="905d1588-0c1d-4d68-98cb-c7b0a80ade7f" providerId="ADAL" clId="{8FFC9958-2137-48ED-A286-72C283317DF6}" dt="2021-10-08T13:31:20.729" v="217" actId="1038"/>
          <ac:spMkLst>
            <pc:docMk/>
            <pc:sldMk cId="1902349663" sldId="304"/>
            <ac:spMk id="176" creationId="{75770874-2FB4-4AB1-BE48-4C1DCBE22994}"/>
          </ac:spMkLst>
        </pc:spChg>
        <pc:spChg chg="mod">
          <ac:chgData name="Stoney,Duane E." userId="905d1588-0c1d-4d68-98cb-c7b0a80ade7f" providerId="ADAL" clId="{8FFC9958-2137-48ED-A286-72C283317DF6}" dt="2021-10-08T13:31:20.729" v="217" actId="1038"/>
          <ac:spMkLst>
            <pc:docMk/>
            <pc:sldMk cId="1902349663" sldId="304"/>
            <ac:spMk id="177" creationId="{C6F9B9BD-3F21-4177-B7C4-222D3F429B9C}"/>
          </ac:spMkLst>
        </pc:spChg>
        <pc:spChg chg="mod">
          <ac:chgData name="Stoney,Duane E." userId="905d1588-0c1d-4d68-98cb-c7b0a80ade7f" providerId="ADAL" clId="{8FFC9958-2137-48ED-A286-72C283317DF6}" dt="2021-10-08T13:31:20.729" v="217" actId="1038"/>
          <ac:spMkLst>
            <pc:docMk/>
            <pc:sldMk cId="1902349663" sldId="304"/>
            <ac:spMk id="178" creationId="{4BC6B126-D774-4E34-9C45-1181244205BE}"/>
          </ac:spMkLst>
        </pc:spChg>
        <pc:spChg chg="mod">
          <ac:chgData name="Stoney,Duane E." userId="905d1588-0c1d-4d68-98cb-c7b0a80ade7f" providerId="ADAL" clId="{8FFC9958-2137-48ED-A286-72C283317DF6}" dt="2021-10-08T13:31:20.729" v="217" actId="1038"/>
          <ac:spMkLst>
            <pc:docMk/>
            <pc:sldMk cId="1902349663" sldId="304"/>
            <ac:spMk id="179" creationId="{D283CF8D-6592-4881-90A4-600C2177E889}"/>
          </ac:spMkLst>
        </pc:spChg>
        <pc:spChg chg="mod">
          <ac:chgData name="Stoney,Duane E." userId="905d1588-0c1d-4d68-98cb-c7b0a80ade7f" providerId="ADAL" clId="{8FFC9958-2137-48ED-A286-72C283317DF6}" dt="2021-10-08T13:31:20.729" v="217" actId="1038"/>
          <ac:spMkLst>
            <pc:docMk/>
            <pc:sldMk cId="1902349663" sldId="304"/>
            <ac:spMk id="180" creationId="{6B0C6E41-AB37-4137-AC18-FC195EB33487}"/>
          </ac:spMkLst>
        </pc:spChg>
        <pc:spChg chg="mod">
          <ac:chgData name="Stoney,Duane E." userId="905d1588-0c1d-4d68-98cb-c7b0a80ade7f" providerId="ADAL" clId="{8FFC9958-2137-48ED-A286-72C283317DF6}" dt="2021-10-08T13:31:20.729" v="217" actId="1038"/>
          <ac:spMkLst>
            <pc:docMk/>
            <pc:sldMk cId="1902349663" sldId="304"/>
            <ac:spMk id="181" creationId="{7AF55D46-C402-46AB-A9ED-B9AEC393BD34}"/>
          </ac:spMkLst>
        </pc:spChg>
        <pc:spChg chg="mod">
          <ac:chgData name="Stoney,Duane E." userId="905d1588-0c1d-4d68-98cb-c7b0a80ade7f" providerId="ADAL" clId="{8FFC9958-2137-48ED-A286-72C283317DF6}" dt="2021-10-08T13:31:20.729" v="217" actId="1038"/>
          <ac:spMkLst>
            <pc:docMk/>
            <pc:sldMk cId="1902349663" sldId="304"/>
            <ac:spMk id="182" creationId="{C9B9C56A-C0D1-4AE1-A282-E3D7F898DB6F}"/>
          </ac:spMkLst>
        </pc:spChg>
        <pc:spChg chg="mod">
          <ac:chgData name="Stoney,Duane E." userId="905d1588-0c1d-4d68-98cb-c7b0a80ade7f" providerId="ADAL" clId="{8FFC9958-2137-48ED-A286-72C283317DF6}" dt="2021-10-08T13:31:20.729" v="217" actId="1038"/>
          <ac:spMkLst>
            <pc:docMk/>
            <pc:sldMk cId="1902349663" sldId="304"/>
            <ac:spMk id="183" creationId="{F6862556-5FA4-4C3C-9D59-0E5E7F450473}"/>
          </ac:spMkLst>
        </pc:spChg>
        <pc:spChg chg="mod">
          <ac:chgData name="Stoney,Duane E." userId="905d1588-0c1d-4d68-98cb-c7b0a80ade7f" providerId="ADAL" clId="{8FFC9958-2137-48ED-A286-72C283317DF6}" dt="2021-10-08T13:31:20.729" v="217" actId="1038"/>
          <ac:spMkLst>
            <pc:docMk/>
            <pc:sldMk cId="1902349663" sldId="304"/>
            <ac:spMk id="184" creationId="{0544A7D6-8C2C-4AAB-BA4A-812282856301}"/>
          </ac:spMkLst>
        </pc:spChg>
        <pc:spChg chg="mod">
          <ac:chgData name="Stoney,Duane E." userId="905d1588-0c1d-4d68-98cb-c7b0a80ade7f" providerId="ADAL" clId="{8FFC9958-2137-48ED-A286-72C283317DF6}" dt="2021-10-08T13:31:20.729" v="217" actId="1038"/>
          <ac:spMkLst>
            <pc:docMk/>
            <pc:sldMk cId="1902349663" sldId="304"/>
            <ac:spMk id="185" creationId="{28DCA56E-1D54-49EC-9ADA-E925C89B6736}"/>
          </ac:spMkLst>
        </pc:spChg>
        <pc:spChg chg="mod">
          <ac:chgData name="Stoney,Duane E." userId="905d1588-0c1d-4d68-98cb-c7b0a80ade7f" providerId="ADAL" clId="{8FFC9958-2137-48ED-A286-72C283317DF6}" dt="2021-10-08T13:31:20.729" v="217" actId="1038"/>
          <ac:spMkLst>
            <pc:docMk/>
            <pc:sldMk cId="1902349663" sldId="304"/>
            <ac:spMk id="186" creationId="{0D470BBA-E189-43A7-8380-77857045257D}"/>
          </ac:spMkLst>
        </pc:spChg>
        <pc:spChg chg="mod">
          <ac:chgData name="Stoney,Duane E." userId="905d1588-0c1d-4d68-98cb-c7b0a80ade7f" providerId="ADAL" clId="{8FFC9958-2137-48ED-A286-72C283317DF6}" dt="2021-10-08T13:31:20.729" v="217" actId="1038"/>
          <ac:spMkLst>
            <pc:docMk/>
            <pc:sldMk cId="1902349663" sldId="304"/>
            <ac:spMk id="187" creationId="{12C2032C-0DBF-48CE-9B25-48E315D83B92}"/>
          </ac:spMkLst>
        </pc:spChg>
        <pc:spChg chg="mod">
          <ac:chgData name="Stoney,Duane E." userId="905d1588-0c1d-4d68-98cb-c7b0a80ade7f" providerId="ADAL" clId="{8FFC9958-2137-48ED-A286-72C283317DF6}" dt="2021-10-08T13:31:20.729" v="217" actId="1038"/>
          <ac:spMkLst>
            <pc:docMk/>
            <pc:sldMk cId="1902349663" sldId="304"/>
            <ac:spMk id="188" creationId="{9CE2D521-2451-4BB0-95F9-67FB5C9B1E33}"/>
          </ac:spMkLst>
        </pc:spChg>
        <pc:spChg chg="mod">
          <ac:chgData name="Stoney,Duane E." userId="905d1588-0c1d-4d68-98cb-c7b0a80ade7f" providerId="ADAL" clId="{8FFC9958-2137-48ED-A286-72C283317DF6}" dt="2021-10-08T13:31:20.729" v="217" actId="1038"/>
          <ac:spMkLst>
            <pc:docMk/>
            <pc:sldMk cId="1902349663" sldId="304"/>
            <ac:spMk id="189" creationId="{2394D84F-BCCB-44E6-8759-7A3C014F3A33}"/>
          </ac:spMkLst>
        </pc:spChg>
        <pc:spChg chg="mod">
          <ac:chgData name="Stoney,Duane E." userId="905d1588-0c1d-4d68-98cb-c7b0a80ade7f" providerId="ADAL" clId="{8FFC9958-2137-48ED-A286-72C283317DF6}" dt="2021-10-08T13:31:20.729" v="217" actId="1038"/>
          <ac:spMkLst>
            <pc:docMk/>
            <pc:sldMk cId="1902349663" sldId="304"/>
            <ac:spMk id="190" creationId="{F00765CE-0598-406F-86A5-0B6E4453ED13}"/>
          </ac:spMkLst>
        </pc:spChg>
        <pc:spChg chg="mod">
          <ac:chgData name="Stoney,Duane E." userId="905d1588-0c1d-4d68-98cb-c7b0a80ade7f" providerId="ADAL" clId="{8FFC9958-2137-48ED-A286-72C283317DF6}" dt="2021-10-08T13:31:20.729" v="217" actId="1038"/>
          <ac:spMkLst>
            <pc:docMk/>
            <pc:sldMk cId="1902349663" sldId="304"/>
            <ac:spMk id="191" creationId="{9821BD3F-0471-4DF5-BF54-D3052E6DAEC1}"/>
          </ac:spMkLst>
        </pc:spChg>
        <pc:spChg chg="mod">
          <ac:chgData name="Stoney,Duane E." userId="905d1588-0c1d-4d68-98cb-c7b0a80ade7f" providerId="ADAL" clId="{8FFC9958-2137-48ED-A286-72C283317DF6}" dt="2021-10-08T13:31:20.729" v="217" actId="1038"/>
          <ac:spMkLst>
            <pc:docMk/>
            <pc:sldMk cId="1902349663" sldId="304"/>
            <ac:spMk id="192" creationId="{253664D0-F43B-4361-96AA-F666664233BE}"/>
          </ac:spMkLst>
        </pc:spChg>
        <pc:spChg chg="mod">
          <ac:chgData name="Stoney,Duane E." userId="905d1588-0c1d-4d68-98cb-c7b0a80ade7f" providerId="ADAL" clId="{8FFC9958-2137-48ED-A286-72C283317DF6}" dt="2021-10-08T13:31:20.729" v="217" actId="1038"/>
          <ac:spMkLst>
            <pc:docMk/>
            <pc:sldMk cId="1902349663" sldId="304"/>
            <ac:spMk id="193" creationId="{DE822F4B-BF00-45C3-9896-CB436EA540D3}"/>
          </ac:spMkLst>
        </pc:spChg>
        <pc:spChg chg="mod">
          <ac:chgData name="Stoney,Duane E." userId="905d1588-0c1d-4d68-98cb-c7b0a80ade7f" providerId="ADAL" clId="{8FFC9958-2137-48ED-A286-72C283317DF6}" dt="2021-10-08T13:31:20.729" v="217" actId="1038"/>
          <ac:spMkLst>
            <pc:docMk/>
            <pc:sldMk cId="1902349663" sldId="304"/>
            <ac:spMk id="194" creationId="{E24399FB-3F2D-4205-A361-4A6CD0E63DB9}"/>
          </ac:spMkLst>
        </pc:spChg>
        <pc:spChg chg="mod">
          <ac:chgData name="Stoney,Duane E." userId="905d1588-0c1d-4d68-98cb-c7b0a80ade7f" providerId="ADAL" clId="{8FFC9958-2137-48ED-A286-72C283317DF6}" dt="2021-10-08T13:31:20.729" v="217" actId="1038"/>
          <ac:spMkLst>
            <pc:docMk/>
            <pc:sldMk cId="1902349663" sldId="304"/>
            <ac:spMk id="195" creationId="{7DA811D1-0CDE-4AC9-916A-BCC25AFB1370}"/>
          </ac:spMkLst>
        </pc:spChg>
        <pc:spChg chg="mod">
          <ac:chgData name="Stoney,Duane E." userId="905d1588-0c1d-4d68-98cb-c7b0a80ade7f" providerId="ADAL" clId="{8FFC9958-2137-48ED-A286-72C283317DF6}" dt="2021-10-08T13:31:20.729" v="217" actId="1038"/>
          <ac:spMkLst>
            <pc:docMk/>
            <pc:sldMk cId="1902349663" sldId="304"/>
            <ac:spMk id="196" creationId="{F37C93BC-69D4-4926-9A66-F56E5DC6C592}"/>
          </ac:spMkLst>
        </pc:spChg>
        <pc:spChg chg="mod">
          <ac:chgData name="Stoney,Duane E." userId="905d1588-0c1d-4d68-98cb-c7b0a80ade7f" providerId="ADAL" clId="{8FFC9958-2137-48ED-A286-72C283317DF6}" dt="2021-10-08T13:31:20.729" v="217" actId="1038"/>
          <ac:spMkLst>
            <pc:docMk/>
            <pc:sldMk cId="1902349663" sldId="304"/>
            <ac:spMk id="197" creationId="{6325D12E-8174-441E-8CBF-E3B495759A35}"/>
          </ac:spMkLst>
        </pc:spChg>
        <pc:spChg chg="mod">
          <ac:chgData name="Stoney,Duane E." userId="905d1588-0c1d-4d68-98cb-c7b0a80ade7f" providerId="ADAL" clId="{8FFC9958-2137-48ED-A286-72C283317DF6}" dt="2021-10-08T13:31:20.729" v="217" actId="1038"/>
          <ac:spMkLst>
            <pc:docMk/>
            <pc:sldMk cId="1902349663" sldId="304"/>
            <ac:spMk id="198" creationId="{442D5803-D64E-49A5-8017-8215F6F150D0}"/>
          </ac:spMkLst>
        </pc:spChg>
        <pc:spChg chg="mod">
          <ac:chgData name="Stoney,Duane E." userId="905d1588-0c1d-4d68-98cb-c7b0a80ade7f" providerId="ADAL" clId="{8FFC9958-2137-48ED-A286-72C283317DF6}" dt="2021-10-08T13:31:20.729" v="217" actId="1038"/>
          <ac:spMkLst>
            <pc:docMk/>
            <pc:sldMk cId="1902349663" sldId="304"/>
            <ac:spMk id="199" creationId="{6B38699D-65DE-4DD4-9E20-5E4A18F99E8D}"/>
          </ac:spMkLst>
        </pc:spChg>
        <pc:spChg chg="mod">
          <ac:chgData name="Stoney,Duane E." userId="905d1588-0c1d-4d68-98cb-c7b0a80ade7f" providerId="ADAL" clId="{8FFC9958-2137-48ED-A286-72C283317DF6}" dt="2021-10-08T13:31:20.729" v="217" actId="1038"/>
          <ac:spMkLst>
            <pc:docMk/>
            <pc:sldMk cId="1902349663" sldId="304"/>
            <ac:spMk id="200" creationId="{246C0B95-4A5C-46A1-9E83-99A1DC008EF9}"/>
          </ac:spMkLst>
        </pc:spChg>
        <pc:spChg chg="mod">
          <ac:chgData name="Stoney,Duane E." userId="905d1588-0c1d-4d68-98cb-c7b0a80ade7f" providerId="ADAL" clId="{8FFC9958-2137-48ED-A286-72C283317DF6}" dt="2021-10-08T13:31:20.729" v="217" actId="1038"/>
          <ac:spMkLst>
            <pc:docMk/>
            <pc:sldMk cId="1902349663" sldId="304"/>
            <ac:spMk id="201" creationId="{CB1FAB7C-1F61-4C97-998A-9C72D5B34212}"/>
          </ac:spMkLst>
        </pc:spChg>
        <pc:spChg chg="mod">
          <ac:chgData name="Stoney,Duane E." userId="905d1588-0c1d-4d68-98cb-c7b0a80ade7f" providerId="ADAL" clId="{8FFC9958-2137-48ED-A286-72C283317DF6}" dt="2021-10-08T13:31:20.729" v="217" actId="1038"/>
          <ac:spMkLst>
            <pc:docMk/>
            <pc:sldMk cId="1902349663" sldId="304"/>
            <ac:spMk id="202" creationId="{3772C3C3-D066-40E5-AD73-C5DD9275A26C}"/>
          </ac:spMkLst>
        </pc:spChg>
        <pc:spChg chg="mod">
          <ac:chgData name="Stoney,Duane E." userId="905d1588-0c1d-4d68-98cb-c7b0a80ade7f" providerId="ADAL" clId="{8FFC9958-2137-48ED-A286-72C283317DF6}" dt="2021-10-08T13:31:20.729" v="217" actId="1038"/>
          <ac:spMkLst>
            <pc:docMk/>
            <pc:sldMk cId="1902349663" sldId="304"/>
            <ac:spMk id="203" creationId="{6B3B4547-03FA-4A4D-94C4-D992FDB6B998}"/>
          </ac:spMkLst>
        </pc:spChg>
        <pc:spChg chg="del">
          <ac:chgData name="Stoney,Duane E." userId="905d1588-0c1d-4d68-98cb-c7b0a80ade7f" providerId="ADAL" clId="{8FFC9958-2137-48ED-A286-72C283317DF6}" dt="2021-10-08T13:22:35.048" v="143" actId="478"/>
          <ac:spMkLst>
            <pc:docMk/>
            <pc:sldMk cId="1902349663" sldId="304"/>
            <ac:spMk id="204" creationId="{24F779CC-AE41-4EE4-81DA-9331240C1795}"/>
          </ac:spMkLst>
        </pc:spChg>
        <pc:spChg chg="del">
          <ac:chgData name="Stoney,Duane E." userId="905d1588-0c1d-4d68-98cb-c7b0a80ade7f" providerId="ADAL" clId="{8FFC9958-2137-48ED-A286-72C283317DF6}" dt="2021-10-08T13:22:30.689" v="142" actId="478"/>
          <ac:spMkLst>
            <pc:docMk/>
            <pc:sldMk cId="1902349663" sldId="304"/>
            <ac:spMk id="205" creationId="{CA2EC080-9DCB-41E6-A598-62CB77A4415C}"/>
          </ac:spMkLst>
        </pc:spChg>
        <pc:spChg chg="del">
          <ac:chgData name="Stoney,Duane E." userId="905d1588-0c1d-4d68-98cb-c7b0a80ade7f" providerId="ADAL" clId="{8FFC9958-2137-48ED-A286-72C283317DF6}" dt="2021-10-08T13:22:39.359" v="144" actId="478"/>
          <ac:spMkLst>
            <pc:docMk/>
            <pc:sldMk cId="1902349663" sldId="304"/>
            <ac:spMk id="206" creationId="{08685BB8-9C99-47E9-BD0D-9DD2E30FE82C}"/>
          </ac:spMkLst>
        </pc:spChg>
        <pc:spChg chg="del">
          <ac:chgData name="Stoney,Duane E." userId="905d1588-0c1d-4d68-98cb-c7b0a80ade7f" providerId="ADAL" clId="{8FFC9958-2137-48ED-A286-72C283317DF6}" dt="2021-10-08T13:29:13.975" v="175" actId="478"/>
          <ac:spMkLst>
            <pc:docMk/>
            <pc:sldMk cId="1902349663" sldId="304"/>
            <ac:spMk id="238" creationId="{0742D29D-47AB-42EB-A9C4-144573EF9183}"/>
          </ac:spMkLst>
        </pc:spChg>
        <pc:spChg chg="mod">
          <ac:chgData name="Stoney,Duane E." userId="905d1588-0c1d-4d68-98cb-c7b0a80ade7f" providerId="ADAL" clId="{8FFC9958-2137-48ED-A286-72C283317DF6}" dt="2021-10-08T13:29:42.566" v="187" actId="14100"/>
          <ac:spMkLst>
            <pc:docMk/>
            <pc:sldMk cId="1902349663" sldId="304"/>
            <ac:spMk id="302" creationId="{7966EF77-25A2-40D2-9256-DD26F7A4AC28}"/>
          </ac:spMkLst>
        </pc:spChg>
        <pc:spChg chg="mod">
          <ac:chgData name="Stoney,Duane E." userId="905d1588-0c1d-4d68-98cb-c7b0a80ade7f" providerId="ADAL" clId="{8FFC9958-2137-48ED-A286-72C283317DF6}" dt="2021-10-08T13:23:39.471" v="151" actId="1076"/>
          <ac:spMkLst>
            <pc:docMk/>
            <pc:sldMk cId="1902349663" sldId="304"/>
            <ac:spMk id="304" creationId="{FF200B78-1D2B-4B34-92AB-CB93DEFC8A28}"/>
          </ac:spMkLst>
        </pc:spChg>
        <pc:spChg chg="mod">
          <ac:chgData name="Stoney,Duane E." userId="905d1588-0c1d-4d68-98cb-c7b0a80ade7f" providerId="ADAL" clId="{8FFC9958-2137-48ED-A286-72C283317DF6}" dt="2021-10-08T13:23:39.471" v="151" actId="1076"/>
          <ac:spMkLst>
            <pc:docMk/>
            <pc:sldMk cId="1902349663" sldId="304"/>
            <ac:spMk id="305" creationId="{AD39A346-C13A-424A-B10B-A84CEE282BA8}"/>
          </ac:spMkLst>
        </pc:spChg>
        <pc:spChg chg="mod">
          <ac:chgData name="Stoney,Duane E." userId="905d1588-0c1d-4d68-98cb-c7b0a80ade7f" providerId="ADAL" clId="{8FFC9958-2137-48ED-A286-72C283317DF6}" dt="2021-10-08T13:23:39.471" v="151" actId="1076"/>
          <ac:spMkLst>
            <pc:docMk/>
            <pc:sldMk cId="1902349663" sldId="304"/>
            <ac:spMk id="306" creationId="{263DC747-85B2-4A51-B920-FFE4F1927687}"/>
          </ac:spMkLst>
        </pc:spChg>
        <pc:spChg chg="mod">
          <ac:chgData name="Stoney,Duane E." userId="905d1588-0c1d-4d68-98cb-c7b0a80ade7f" providerId="ADAL" clId="{8FFC9958-2137-48ED-A286-72C283317DF6}" dt="2021-10-08T13:23:39.471" v="151" actId="1076"/>
          <ac:spMkLst>
            <pc:docMk/>
            <pc:sldMk cId="1902349663" sldId="304"/>
            <ac:spMk id="307" creationId="{41270F46-429B-487D-B7A0-36EA1443D9FB}"/>
          </ac:spMkLst>
        </pc:spChg>
        <pc:spChg chg="mod">
          <ac:chgData name="Stoney,Duane E." userId="905d1588-0c1d-4d68-98cb-c7b0a80ade7f" providerId="ADAL" clId="{8FFC9958-2137-48ED-A286-72C283317DF6}" dt="2021-10-08T13:23:39.471" v="151" actId="1076"/>
          <ac:spMkLst>
            <pc:docMk/>
            <pc:sldMk cId="1902349663" sldId="304"/>
            <ac:spMk id="308" creationId="{BE546628-8E62-4C23-9165-D668977BC6BB}"/>
          </ac:spMkLst>
        </pc:spChg>
        <pc:spChg chg="mod">
          <ac:chgData name="Stoney,Duane E." userId="905d1588-0c1d-4d68-98cb-c7b0a80ade7f" providerId="ADAL" clId="{8FFC9958-2137-48ED-A286-72C283317DF6}" dt="2021-10-08T13:23:39.471" v="151" actId="1076"/>
          <ac:spMkLst>
            <pc:docMk/>
            <pc:sldMk cId="1902349663" sldId="304"/>
            <ac:spMk id="309" creationId="{40AE48AB-8213-4527-BBE2-A2B86D0C7CB4}"/>
          </ac:spMkLst>
        </pc:spChg>
        <pc:spChg chg="mod">
          <ac:chgData name="Stoney,Duane E." userId="905d1588-0c1d-4d68-98cb-c7b0a80ade7f" providerId="ADAL" clId="{8FFC9958-2137-48ED-A286-72C283317DF6}" dt="2021-10-08T13:23:39.471" v="151" actId="1076"/>
          <ac:spMkLst>
            <pc:docMk/>
            <pc:sldMk cId="1902349663" sldId="304"/>
            <ac:spMk id="310" creationId="{45ECF5B6-E12E-4984-9FFF-D158D84E2DDF}"/>
          </ac:spMkLst>
        </pc:spChg>
        <pc:spChg chg="mod">
          <ac:chgData name="Stoney,Duane E." userId="905d1588-0c1d-4d68-98cb-c7b0a80ade7f" providerId="ADAL" clId="{8FFC9958-2137-48ED-A286-72C283317DF6}" dt="2021-10-08T13:23:39.471" v="151" actId="1076"/>
          <ac:spMkLst>
            <pc:docMk/>
            <pc:sldMk cId="1902349663" sldId="304"/>
            <ac:spMk id="311" creationId="{C33D2740-B4ED-4EFE-8D24-FB0B2606D392}"/>
          </ac:spMkLst>
        </pc:spChg>
        <pc:spChg chg="mod">
          <ac:chgData name="Stoney,Duane E." userId="905d1588-0c1d-4d68-98cb-c7b0a80ade7f" providerId="ADAL" clId="{8FFC9958-2137-48ED-A286-72C283317DF6}" dt="2021-10-08T13:23:39.471" v="151" actId="1076"/>
          <ac:spMkLst>
            <pc:docMk/>
            <pc:sldMk cId="1902349663" sldId="304"/>
            <ac:spMk id="312" creationId="{F8558C86-0AE7-4D46-8AF7-7AB3274B7404}"/>
          </ac:spMkLst>
        </pc:spChg>
        <pc:spChg chg="mod">
          <ac:chgData name="Stoney,Duane E." userId="905d1588-0c1d-4d68-98cb-c7b0a80ade7f" providerId="ADAL" clId="{8FFC9958-2137-48ED-A286-72C283317DF6}" dt="2021-10-08T13:23:39.471" v="151" actId="1076"/>
          <ac:spMkLst>
            <pc:docMk/>
            <pc:sldMk cId="1902349663" sldId="304"/>
            <ac:spMk id="313" creationId="{847D94C7-FE24-4FD5-A32E-D3F7175C336D}"/>
          </ac:spMkLst>
        </pc:spChg>
        <pc:spChg chg="mod">
          <ac:chgData name="Stoney,Duane E." userId="905d1588-0c1d-4d68-98cb-c7b0a80ade7f" providerId="ADAL" clId="{8FFC9958-2137-48ED-A286-72C283317DF6}" dt="2021-10-08T13:23:39.471" v="151" actId="1076"/>
          <ac:spMkLst>
            <pc:docMk/>
            <pc:sldMk cId="1902349663" sldId="304"/>
            <ac:spMk id="314" creationId="{4A74325D-A366-4D17-940D-563318DEA52E}"/>
          </ac:spMkLst>
        </pc:spChg>
        <pc:spChg chg="mod">
          <ac:chgData name="Stoney,Duane E." userId="905d1588-0c1d-4d68-98cb-c7b0a80ade7f" providerId="ADAL" clId="{8FFC9958-2137-48ED-A286-72C283317DF6}" dt="2021-10-08T13:23:39.471" v="151" actId="1076"/>
          <ac:spMkLst>
            <pc:docMk/>
            <pc:sldMk cId="1902349663" sldId="304"/>
            <ac:spMk id="315" creationId="{EDF59EE7-D45C-4026-B1A7-FC12AD3F7243}"/>
          </ac:spMkLst>
        </pc:spChg>
        <pc:spChg chg="mod">
          <ac:chgData name="Stoney,Duane E." userId="905d1588-0c1d-4d68-98cb-c7b0a80ade7f" providerId="ADAL" clId="{8FFC9958-2137-48ED-A286-72C283317DF6}" dt="2021-10-08T13:23:39.471" v="151" actId="1076"/>
          <ac:spMkLst>
            <pc:docMk/>
            <pc:sldMk cId="1902349663" sldId="304"/>
            <ac:spMk id="316" creationId="{0324154D-402B-418B-9ACC-A35846AA19FC}"/>
          </ac:spMkLst>
        </pc:spChg>
        <pc:spChg chg="mod">
          <ac:chgData name="Stoney,Duane E." userId="905d1588-0c1d-4d68-98cb-c7b0a80ade7f" providerId="ADAL" clId="{8FFC9958-2137-48ED-A286-72C283317DF6}" dt="2021-10-08T13:23:39.471" v="151" actId="1076"/>
          <ac:spMkLst>
            <pc:docMk/>
            <pc:sldMk cId="1902349663" sldId="304"/>
            <ac:spMk id="317" creationId="{FD9B692A-89F0-4D86-8BBF-B5AFD5A520D4}"/>
          </ac:spMkLst>
        </pc:spChg>
        <pc:spChg chg="mod">
          <ac:chgData name="Stoney,Duane E." userId="905d1588-0c1d-4d68-98cb-c7b0a80ade7f" providerId="ADAL" clId="{8FFC9958-2137-48ED-A286-72C283317DF6}" dt="2021-10-08T13:23:39.471" v="151" actId="1076"/>
          <ac:spMkLst>
            <pc:docMk/>
            <pc:sldMk cId="1902349663" sldId="304"/>
            <ac:spMk id="318" creationId="{76087100-FDF2-41FC-AA79-9F4BE0619F6C}"/>
          </ac:spMkLst>
        </pc:spChg>
        <pc:spChg chg="mod">
          <ac:chgData name="Stoney,Duane E." userId="905d1588-0c1d-4d68-98cb-c7b0a80ade7f" providerId="ADAL" clId="{8FFC9958-2137-48ED-A286-72C283317DF6}" dt="2021-10-08T13:23:39.471" v="151" actId="1076"/>
          <ac:spMkLst>
            <pc:docMk/>
            <pc:sldMk cId="1902349663" sldId="304"/>
            <ac:spMk id="319" creationId="{662CCE1B-B886-43BA-97E6-6C6919F30D29}"/>
          </ac:spMkLst>
        </pc:spChg>
        <pc:spChg chg="mod">
          <ac:chgData name="Stoney,Duane E." userId="905d1588-0c1d-4d68-98cb-c7b0a80ade7f" providerId="ADAL" clId="{8FFC9958-2137-48ED-A286-72C283317DF6}" dt="2021-10-08T13:23:39.471" v="151" actId="1076"/>
          <ac:spMkLst>
            <pc:docMk/>
            <pc:sldMk cId="1902349663" sldId="304"/>
            <ac:spMk id="320" creationId="{23FE3C9F-4FF5-44EA-B968-D338B80D3590}"/>
          </ac:spMkLst>
        </pc:spChg>
        <pc:spChg chg="mod">
          <ac:chgData name="Stoney,Duane E." userId="905d1588-0c1d-4d68-98cb-c7b0a80ade7f" providerId="ADAL" clId="{8FFC9958-2137-48ED-A286-72C283317DF6}" dt="2021-10-08T13:23:39.471" v="151" actId="1076"/>
          <ac:spMkLst>
            <pc:docMk/>
            <pc:sldMk cId="1902349663" sldId="304"/>
            <ac:spMk id="321" creationId="{ECF444C1-988C-4182-88F0-5013FF66B9BA}"/>
          </ac:spMkLst>
        </pc:spChg>
        <pc:spChg chg="mod">
          <ac:chgData name="Stoney,Duane E." userId="905d1588-0c1d-4d68-98cb-c7b0a80ade7f" providerId="ADAL" clId="{8FFC9958-2137-48ED-A286-72C283317DF6}" dt="2021-10-08T13:23:39.471" v="151" actId="1076"/>
          <ac:spMkLst>
            <pc:docMk/>
            <pc:sldMk cId="1902349663" sldId="304"/>
            <ac:spMk id="322" creationId="{AC1026CF-C064-461A-A28A-5CF76B30C110}"/>
          </ac:spMkLst>
        </pc:spChg>
        <pc:spChg chg="mod">
          <ac:chgData name="Stoney,Duane E." userId="905d1588-0c1d-4d68-98cb-c7b0a80ade7f" providerId="ADAL" clId="{8FFC9958-2137-48ED-A286-72C283317DF6}" dt="2021-10-08T13:23:39.471" v="151" actId="1076"/>
          <ac:spMkLst>
            <pc:docMk/>
            <pc:sldMk cId="1902349663" sldId="304"/>
            <ac:spMk id="323" creationId="{D69FB82F-0360-4BB0-A982-8FA4F0753578}"/>
          </ac:spMkLst>
        </pc:spChg>
        <pc:spChg chg="mod">
          <ac:chgData name="Stoney,Duane E." userId="905d1588-0c1d-4d68-98cb-c7b0a80ade7f" providerId="ADAL" clId="{8FFC9958-2137-48ED-A286-72C283317DF6}" dt="2021-10-08T13:23:39.471" v="151" actId="1076"/>
          <ac:spMkLst>
            <pc:docMk/>
            <pc:sldMk cId="1902349663" sldId="304"/>
            <ac:spMk id="324" creationId="{63158DE9-DBE6-4B1D-86C9-5FDA8DCB228D}"/>
          </ac:spMkLst>
        </pc:spChg>
        <pc:spChg chg="mod">
          <ac:chgData name="Stoney,Duane E." userId="905d1588-0c1d-4d68-98cb-c7b0a80ade7f" providerId="ADAL" clId="{8FFC9958-2137-48ED-A286-72C283317DF6}" dt="2021-10-08T13:23:39.471" v="151" actId="1076"/>
          <ac:spMkLst>
            <pc:docMk/>
            <pc:sldMk cId="1902349663" sldId="304"/>
            <ac:spMk id="325" creationId="{2AD80B7C-E1A4-409C-8590-540F542E6CDA}"/>
          </ac:spMkLst>
        </pc:spChg>
        <pc:spChg chg="mod">
          <ac:chgData name="Stoney,Duane E." userId="905d1588-0c1d-4d68-98cb-c7b0a80ade7f" providerId="ADAL" clId="{8FFC9958-2137-48ED-A286-72C283317DF6}" dt="2021-10-08T13:23:39.471" v="151" actId="1076"/>
          <ac:spMkLst>
            <pc:docMk/>
            <pc:sldMk cId="1902349663" sldId="304"/>
            <ac:spMk id="326" creationId="{2F05FFBC-979D-4A3C-8AD3-63654C7BC6BF}"/>
          </ac:spMkLst>
        </pc:spChg>
        <pc:spChg chg="mod">
          <ac:chgData name="Stoney,Duane E." userId="905d1588-0c1d-4d68-98cb-c7b0a80ade7f" providerId="ADAL" clId="{8FFC9958-2137-48ED-A286-72C283317DF6}" dt="2021-10-08T13:23:39.471" v="151" actId="1076"/>
          <ac:spMkLst>
            <pc:docMk/>
            <pc:sldMk cId="1902349663" sldId="304"/>
            <ac:spMk id="327" creationId="{917518B8-FC29-4747-995F-AAF0731E44C0}"/>
          </ac:spMkLst>
        </pc:spChg>
        <pc:spChg chg="mod">
          <ac:chgData name="Stoney,Duane E." userId="905d1588-0c1d-4d68-98cb-c7b0a80ade7f" providerId="ADAL" clId="{8FFC9958-2137-48ED-A286-72C283317DF6}" dt="2021-10-08T13:23:39.471" v="151" actId="1076"/>
          <ac:spMkLst>
            <pc:docMk/>
            <pc:sldMk cId="1902349663" sldId="304"/>
            <ac:spMk id="328" creationId="{C30FDD52-EDEC-4D39-B592-2989DAE07B66}"/>
          </ac:spMkLst>
        </pc:spChg>
        <pc:spChg chg="mod">
          <ac:chgData name="Stoney,Duane E." userId="905d1588-0c1d-4d68-98cb-c7b0a80ade7f" providerId="ADAL" clId="{8FFC9958-2137-48ED-A286-72C283317DF6}" dt="2021-10-08T13:23:39.471" v="151" actId="1076"/>
          <ac:spMkLst>
            <pc:docMk/>
            <pc:sldMk cId="1902349663" sldId="304"/>
            <ac:spMk id="329" creationId="{71A68B77-5222-4D17-9871-3BE436F2E4CF}"/>
          </ac:spMkLst>
        </pc:spChg>
        <pc:spChg chg="mod">
          <ac:chgData name="Stoney,Duane E." userId="905d1588-0c1d-4d68-98cb-c7b0a80ade7f" providerId="ADAL" clId="{8FFC9958-2137-48ED-A286-72C283317DF6}" dt="2021-10-08T13:23:39.471" v="151" actId="1076"/>
          <ac:spMkLst>
            <pc:docMk/>
            <pc:sldMk cId="1902349663" sldId="304"/>
            <ac:spMk id="330" creationId="{32E3688B-79E6-40BD-B67D-021CA4536A87}"/>
          </ac:spMkLst>
        </pc:spChg>
        <pc:spChg chg="mod">
          <ac:chgData name="Stoney,Duane E." userId="905d1588-0c1d-4d68-98cb-c7b0a80ade7f" providerId="ADAL" clId="{8FFC9958-2137-48ED-A286-72C283317DF6}" dt="2021-10-08T13:23:39.471" v="151" actId="1076"/>
          <ac:spMkLst>
            <pc:docMk/>
            <pc:sldMk cId="1902349663" sldId="304"/>
            <ac:spMk id="331" creationId="{A10EAD2C-F384-4DE0-8FF5-B7F0E9746D4A}"/>
          </ac:spMkLst>
        </pc:spChg>
        <pc:spChg chg="mod">
          <ac:chgData name="Stoney,Duane E." userId="905d1588-0c1d-4d68-98cb-c7b0a80ade7f" providerId="ADAL" clId="{8FFC9958-2137-48ED-A286-72C283317DF6}" dt="2021-10-08T13:23:39.471" v="151" actId="1076"/>
          <ac:spMkLst>
            <pc:docMk/>
            <pc:sldMk cId="1902349663" sldId="304"/>
            <ac:spMk id="332" creationId="{84E354FB-BEE8-435A-B023-5232AFDDFFA7}"/>
          </ac:spMkLst>
        </pc:spChg>
        <pc:spChg chg="mod">
          <ac:chgData name="Stoney,Duane E." userId="905d1588-0c1d-4d68-98cb-c7b0a80ade7f" providerId="ADAL" clId="{8FFC9958-2137-48ED-A286-72C283317DF6}" dt="2021-10-08T13:23:39.471" v="151" actId="1076"/>
          <ac:spMkLst>
            <pc:docMk/>
            <pc:sldMk cId="1902349663" sldId="304"/>
            <ac:spMk id="333" creationId="{D2DBE4C8-149C-4B9D-AA88-CD5FB4178740}"/>
          </ac:spMkLst>
        </pc:spChg>
        <pc:spChg chg="mod">
          <ac:chgData name="Stoney,Duane E." userId="905d1588-0c1d-4d68-98cb-c7b0a80ade7f" providerId="ADAL" clId="{8FFC9958-2137-48ED-A286-72C283317DF6}" dt="2021-10-08T13:23:39.471" v="151" actId="1076"/>
          <ac:spMkLst>
            <pc:docMk/>
            <pc:sldMk cId="1902349663" sldId="304"/>
            <ac:spMk id="334" creationId="{15B8F8A1-6846-43B1-BB6A-8E32A4C8B6FE}"/>
          </ac:spMkLst>
        </pc:spChg>
        <pc:spChg chg="mod">
          <ac:chgData name="Stoney,Duane E." userId="905d1588-0c1d-4d68-98cb-c7b0a80ade7f" providerId="ADAL" clId="{8FFC9958-2137-48ED-A286-72C283317DF6}" dt="2021-10-08T14:21:22.534" v="798" actId="1076"/>
          <ac:spMkLst>
            <pc:docMk/>
            <pc:sldMk cId="1902349663" sldId="304"/>
            <ac:spMk id="337" creationId="{AB3E7C71-0178-41B1-9F98-5E681B61EA59}"/>
          </ac:spMkLst>
        </pc:spChg>
        <pc:spChg chg="mod">
          <ac:chgData name="Stoney,Duane E." userId="905d1588-0c1d-4d68-98cb-c7b0a80ade7f" providerId="ADAL" clId="{8FFC9958-2137-48ED-A286-72C283317DF6}" dt="2021-10-08T13:50:08.441" v="462" actId="1076"/>
          <ac:spMkLst>
            <pc:docMk/>
            <pc:sldMk cId="1902349663" sldId="304"/>
            <ac:spMk id="339" creationId="{B005C0D7-0B9C-4A81-AE3A-A67FDEDDAFEF}"/>
          </ac:spMkLst>
        </pc:spChg>
        <pc:spChg chg="mod">
          <ac:chgData name="Stoney,Duane E." userId="905d1588-0c1d-4d68-98cb-c7b0a80ade7f" providerId="ADAL" clId="{8FFC9958-2137-48ED-A286-72C283317DF6}" dt="2021-10-08T13:49:34.550" v="460" actId="1076"/>
          <ac:spMkLst>
            <pc:docMk/>
            <pc:sldMk cId="1902349663" sldId="304"/>
            <ac:spMk id="340" creationId="{E2EF7833-C196-4FBF-AB4E-EE9326974DD1}"/>
          </ac:spMkLst>
        </pc:spChg>
        <pc:spChg chg="del">
          <ac:chgData name="Stoney,Duane E." userId="905d1588-0c1d-4d68-98cb-c7b0a80ade7f" providerId="ADAL" clId="{8FFC9958-2137-48ED-A286-72C283317DF6}" dt="2021-10-08T13:15:24.353" v="7" actId="478"/>
          <ac:spMkLst>
            <pc:docMk/>
            <pc:sldMk cId="1902349663" sldId="304"/>
            <ac:spMk id="342" creationId="{D87C5A52-83AE-4183-9771-262CF96DAC49}"/>
          </ac:spMkLst>
        </pc:spChg>
        <pc:spChg chg="add mod ord">
          <ac:chgData name="Stoney,Duane E." userId="905d1588-0c1d-4d68-98cb-c7b0a80ade7f" providerId="ADAL" clId="{8FFC9958-2137-48ED-A286-72C283317DF6}" dt="2021-10-08T14:00:31.889" v="535" actId="14100"/>
          <ac:spMkLst>
            <pc:docMk/>
            <pc:sldMk cId="1902349663" sldId="304"/>
            <ac:spMk id="343" creationId="{6DBB3AD1-6C2D-49FD-80ED-664DAFBD3A2F}"/>
          </ac:spMkLst>
        </pc:spChg>
        <pc:spChg chg="add mod">
          <ac:chgData name="Stoney,Duane E." userId="905d1588-0c1d-4d68-98cb-c7b0a80ade7f" providerId="ADAL" clId="{8FFC9958-2137-48ED-A286-72C283317DF6}" dt="2021-10-08T13:17:34.735" v="29" actId="1036"/>
          <ac:spMkLst>
            <pc:docMk/>
            <pc:sldMk cId="1902349663" sldId="304"/>
            <ac:spMk id="344" creationId="{3407532B-823C-48CC-8D04-4AE9DCD5D511}"/>
          </ac:spMkLst>
        </pc:spChg>
        <pc:spChg chg="add mod">
          <ac:chgData name="Stoney,Duane E." userId="905d1588-0c1d-4d68-98cb-c7b0a80ade7f" providerId="ADAL" clId="{8FFC9958-2137-48ED-A286-72C283317DF6}" dt="2021-10-08T13:15:55.430" v="11" actId="1076"/>
          <ac:spMkLst>
            <pc:docMk/>
            <pc:sldMk cId="1902349663" sldId="304"/>
            <ac:spMk id="345" creationId="{B4DD87F2-FFDF-476B-B5DA-6420AE2AE003}"/>
          </ac:spMkLst>
        </pc:spChg>
        <pc:spChg chg="mod">
          <ac:chgData name="Stoney,Duane E." userId="905d1588-0c1d-4d68-98cb-c7b0a80ade7f" providerId="ADAL" clId="{8FFC9958-2137-48ED-A286-72C283317DF6}" dt="2021-10-08T13:28:06.848" v="166" actId="1035"/>
          <ac:spMkLst>
            <pc:docMk/>
            <pc:sldMk cId="1902349663" sldId="304"/>
            <ac:spMk id="351" creationId="{7E805C34-CC72-491A-88A0-577003C643D3}"/>
          </ac:spMkLst>
        </pc:spChg>
        <pc:spChg chg="mod">
          <ac:chgData name="Stoney,Duane E." userId="905d1588-0c1d-4d68-98cb-c7b0a80ade7f" providerId="ADAL" clId="{8FFC9958-2137-48ED-A286-72C283317DF6}" dt="2021-10-08T13:28:06.848" v="166" actId="1035"/>
          <ac:spMkLst>
            <pc:docMk/>
            <pc:sldMk cId="1902349663" sldId="304"/>
            <ac:spMk id="352" creationId="{9105E882-EA49-4608-995B-8281FEFFBBA7}"/>
          </ac:spMkLst>
        </pc:spChg>
        <pc:spChg chg="mod">
          <ac:chgData name="Stoney,Duane E." userId="905d1588-0c1d-4d68-98cb-c7b0a80ade7f" providerId="ADAL" clId="{8FFC9958-2137-48ED-A286-72C283317DF6}" dt="2021-10-08T13:28:06.848" v="166" actId="1035"/>
          <ac:spMkLst>
            <pc:docMk/>
            <pc:sldMk cId="1902349663" sldId="304"/>
            <ac:spMk id="353" creationId="{C3DAD4E5-85BB-4073-96C5-26D5D38FC1C4}"/>
          </ac:spMkLst>
        </pc:spChg>
        <pc:spChg chg="mod">
          <ac:chgData name="Stoney,Duane E." userId="905d1588-0c1d-4d68-98cb-c7b0a80ade7f" providerId="ADAL" clId="{8FFC9958-2137-48ED-A286-72C283317DF6}" dt="2021-10-08T13:28:06.848" v="166" actId="1035"/>
          <ac:spMkLst>
            <pc:docMk/>
            <pc:sldMk cId="1902349663" sldId="304"/>
            <ac:spMk id="354" creationId="{A4C6B259-E5B2-4018-BC04-B002FE2C0AD1}"/>
          </ac:spMkLst>
        </pc:spChg>
        <pc:spChg chg="mod">
          <ac:chgData name="Stoney,Duane E." userId="905d1588-0c1d-4d68-98cb-c7b0a80ade7f" providerId="ADAL" clId="{8FFC9958-2137-48ED-A286-72C283317DF6}" dt="2021-10-08T13:28:06.848" v="166" actId="1035"/>
          <ac:spMkLst>
            <pc:docMk/>
            <pc:sldMk cId="1902349663" sldId="304"/>
            <ac:spMk id="355" creationId="{BEFE8CA1-8D80-472C-973C-F4D64F73E831}"/>
          </ac:spMkLst>
        </pc:spChg>
        <pc:spChg chg="mod">
          <ac:chgData name="Stoney,Duane E." userId="905d1588-0c1d-4d68-98cb-c7b0a80ade7f" providerId="ADAL" clId="{8FFC9958-2137-48ED-A286-72C283317DF6}" dt="2021-10-08T13:28:06.848" v="166" actId="1035"/>
          <ac:spMkLst>
            <pc:docMk/>
            <pc:sldMk cId="1902349663" sldId="304"/>
            <ac:spMk id="357" creationId="{5742C5EC-F51F-4217-8A3A-A10CAA1F085D}"/>
          </ac:spMkLst>
        </pc:spChg>
        <pc:spChg chg="mod topLvl">
          <ac:chgData name="Stoney,Duane E." userId="905d1588-0c1d-4d68-98cb-c7b0a80ade7f" providerId="ADAL" clId="{8FFC9958-2137-48ED-A286-72C283317DF6}" dt="2021-10-08T14:10:36.332" v="710" actId="1038"/>
          <ac:spMkLst>
            <pc:docMk/>
            <pc:sldMk cId="1902349663" sldId="304"/>
            <ac:spMk id="358" creationId="{129525FC-CB72-424F-90E3-5047BFC65EBC}"/>
          </ac:spMkLst>
        </pc:spChg>
        <pc:spChg chg="mod topLvl">
          <ac:chgData name="Stoney,Duane E." userId="905d1588-0c1d-4d68-98cb-c7b0a80ade7f" providerId="ADAL" clId="{8FFC9958-2137-48ED-A286-72C283317DF6}" dt="2021-10-08T14:10:36.332" v="710" actId="1038"/>
          <ac:spMkLst>
            <pc:docMk/>
            <pc:sldMk cId="1902349663" sldId="304"/>
            <ac:spMk id="359" creationId="{36415069-8BE9-4937-86BA-3A40987D6676}"/>
          </ac:spMkLst>
        </pc:spChg>
        <pc:spChg chg="mod">
          <ac:chgData name="Stoney,Duane E." userId="905d1588-0c1d-4d68-98cb-c7b0a80ade7f" providerId="ADAL" clId="{8FFC9958-2137-48ED-A286-72C283317DF6}" dt="2021-10-08T13:28:06.848" v="166" actId="1035"/>
          <ac:spMkLst>
            <pc:docMk/>
            <pc:sldMk cId="1902349663" sldId="304"/>
            <ac:spMk id="360" creationId="{FBFBAF51-D3ED-46CA-B71B-BABA240248DE}"/>
          </ac:spMkLst>
        </pc:spChg>
        <pc:spChg chg="mod topLvl">
          <ac:chgData name="Stoney,Duane E." userId="905d1588-0c1d-4d68-98cb-c7b0a80ade7f" providerId="ADAL" clId="{8FFC9958-2137-48ED-A286-72C283317DF6}" dt="2021-10-08T14:20:47.254" v="797" actId="1076"/>
          <ac:spMkLst>
            <pc:docMk/>
            <pc:sldMk cId="1902349663" sldId="304"/>
            <ac:spMk id="361" creationId="{191007DA-1B41-49EF-9869-EE4C3F022953}"/>
          </ac:spMkLst>
        </pc:spChg>
        <pc:spChg chg="mod">
          <ac:chgData name="Stoney,Duane E." userId="905d1588-0c1d-4d68-98cb-c7b0a80ade7f" providerId="ADAL" clId="{8FFC9958-2137-48ED-A286-72C283317DF6}" dt="2021-10-08T13:28:06.848" v="166" actId="1035"/>
          <ac:spMkLst>
            <pc:docMk/>
            <pc:sldMk cId="1902349663" sldId="304"/>
            <ac:spMk id="363" creationId="{1EA8EF88-6E51-4745-B241-EFE0A416ACFF}"/>
          </ac:spMkLst>
        </pc:spChg>
        <pc:spChg chg="mod">
          <ac:chgData name="Stoney,Duane E." userId="905d1588-0c1d-4d68-98cb-c7b0a80ade7f" providerId="ADAL" clId="{8FFC9958-2137-48ED-A286-72C283317DF6}" dt="2021-10-08T13:28:06.848" v="166" actId="1035"/>
          <ac:spMkLst>
            <pc:docMk/>
            <pc:sldMk cId="1902349663" sldId="304"/>
            <ac:spMk id="364" creationId="{0525BCC7-EB55-455B-A1BE-BF212C40BACD}"/>
          </ac:spMkLst>
        </pc:spChg>
        <pc:spChg chg="mod">
          <ac:chgData name="Stoney,Duane E." userId="905d1588-0c1d-4d68-98cb-c7b0a80ade7f" providerId="ADAL" clId="{8FFC9958-2137-48ED-A286-72C283317DF6}" dt="2021-10-08T13:28:06.848" v="166" actId="1035"/>
          <ac:spMkLst>
            <pc:docMk/>
            <pc:sldMk cId="1902349663" sldId="304"/>
            <ac:spMk id="365" creationId="{4D817872-894B-4E6F-B33C-F02305B21797}"/>
          </ac:spMkLst>
        </pc:spChg>
        <pc:spChg chg="mod">
          <ac:chgData name="Stoney,Duane E." userId="905d1588-0c1d-4d68-98cb-c7b0a80ade7f" providerId="ADAL" clId="{8FFC9958-2137-48ED-A286-72C283317DF6}" dt="2021-10-08T13:28:06.848" v="166" actId="1035"/>
          <ac:spMkLst>
            <pc:docMk/>
            <pc:sldMk cId="1902349663" sldId="304"/>
            <ac:spMk id="366" creationId="{AEEF92F7-0C22-4DDF-B93C-4189FF7B788D}"/>
          </ac:spMkLst>
        </pc:spChg>
        <pc:spChg chg="mod">
          <ac:chgData name="Stoney,Duane E." userId="905d1588-0c1d-4d68-98cb-c7b0a80ade7f" providerId="ADAL" clId="{8FFC9958-2137-48ED-A286-72C283317DF6}" dt="2021-10-08T13:28:06.848" v="166" actId="1035"/>
          <ac:spMkLst>
            <pc:docMk/>
            <pc:sldMk cId="1902349663" sldId="304"/>
            <ac:spMk id="367" creationId="{2301346A-6C47-48C5-8DBA-9AD42003C25B}"/>
          </ac:spMkLst>
        </pc:spChg>
        <pc:spChg chg="mod">
          <ac:chgData name="Stoney,Duane E." userId="905d1588-0c1d-4d68-98cb-c7b0a80ade7f" providerId="ADAL" clId="{8FFC9958-2137-48ED-A286-72C283317DF6}" dt="2021-10-08T13:28:06.848" v="166" actId="1035"/>
          <ac:spMkLst>
            <pc:docMk/>
            <pc:sldMk cId="1902349663" sldId="304"/>
            <ac:spMk id="368" creationId="{BF0EA4EC-18E7-466F-9C6A-858EC76912B3}"/>
          </ac:spMkLst>
        </pc:spChg>
        <pc:spChg chg="add mod">
          <ac:chgData name="Stoney,Duane E." userId="905d1588-0c1d-4d68-98cb-c7b0a80ade7f" providerId="ADAL" clId="{8FFC9958-2137-48ED-A286-72C283317DF6}" dt="2021-10-08T13:17:34.735" v="29" actId="1036"/>
          <ac:spMkLst>
            <pc:docMk/>
            <pc:sldMk cId="1902349663" sldId="304"/>
            <ac:spMk id="369" creationId="{E686A07C-67BF-4387-9A6A-D83B5EE47287}"/>
          </ac:spMkLst>
        </pc:spChg>
        <pc:spChg chg="add mod">
          <ac:chgData name="Stoney,Duane E." userId="905d1588-0c1d-4d68-98cb-c7b0a80ade7f" providerId="ADAL" clId="{8FFC9958-2137-48ED-A286-72C283317DF6}" dt="2021-10-08T13:17:34.735" v="29" actId="1036"/>
          <ac:spMkLst>
            <pc:docMk/>
            <pc:sldMk cId="1902349663" sldId="304"/>
            <ac:spMk id="370" creationId="{0459042D-A7C8-43BF-BA22-EB744095124A}"/>
          </ac:spMkLst>
        </pc:spChg>
        <pc:spChg chg="add mod">
          <ac:chgData name="Stoney,Duane E." userId="905d1588-0c1d-4d68-98cb-c7b0a80ade7f" providerId="ADAL" clId="{8FFC9958-2137-48ED-A286-72C283317DF6}" dt="2021-10-08T13:17:34.735" v="29" actId="1036"/>
          <ac:spMkLst>
            <pc:docMk/>
            <pc:sldMk cId="1902349663" sldId="304"/>
            <ac:spMk id="371" creationId="{D97C1F67-AFAE-44A9-979D-6C7D21815329}"/>
          </ac:spMkLst>
        </pc:spChg>
        <pc:spChg chg="add mod">
          <ac:chgData name="Stoney,Duane E." userId="905d1588-0c1d-4d68-98cb-c7b0a80ade7f" providerId="ADAL" clId="{8FFC9958-2137-48ED-A286-72C283317DF6}" dt="2021-10-08T13:17:34.735" v="29" actId="1036"/>
          <ac:spMkLst>
            <pc:docMk/>
            <pc:sldMk cId="1902349663" sldId="304"/>
            <ac:spMk id="372" creationId="{CFEA4076-DB8E-417B-9763-ECD629CD1BA1}"/>
          </ac:spMkLst>
        </pc:spChg>
        <pc:spChg chg="add mod">
          <ac:chgData name="Stoney,Duane E." userId="905d1588-0c1d-4d68-98cb-c7b0a80ade7f" providerId="ADAL" clId="{8FFC9958-2137-48ED-A286-72C283317DF6}" dt="2021-10-08T13:17:34.735" v="29" actId="1036"/>
          <ac:spMkLst>
            <pc:docMk/>
            <pc:sldMk cId="1902349663" sldId="304"/>
            <ac:spMk id="373" creationId="{41954FE5-B9D1-4D0B-BFF3-EBB80A7713B8}"/>
          </ac:spMkLst>
        </pc:spChg>
        <pc:spChg chg="add mod">
          <ac:chgData name="Stoney,Duane E." userId="905d1588-0c1d-4d68-98cb-c7b0a80ade7f" providerId="ADAL" clId="{8FFC9958-2137-48ED-A286-72C283317DF6}" dt="2021-10-08T13:17:34.735" v="29" actId="1036"/>
          <ac:spMkLst>
            <pc:docMk/>
            <pc:sldMk cId="1902349663" sldId="304"/>
            <ac:spMk id="374" creationId="{B1E15D3F-BEBF-4AF4-9E66-78FC63B69F06}"/>
          </ac:spMkLst>
        </pc:spChg>
        <pc:spChg chg="add mod">
          <ac:chgData name="Stoney,Duane E." userId="905d1588-0c1d-4d68-98cb-c7b0a80ade7f" providerId="ADAL" clId="{8FFC9958-2137-48ED-A286-72C283317DF6}" dt="2021-10-08T13:17:34.735" v="29" actId="1036"/>
          <ac:spMkLst>
            <pc:docMk/>
            <pc:sldMk cId="1902349663" sldId="304"/>
            <ac:spMk id="375" creationId="{82C74194-519D-4F7C-8B3B-518F48148464}"/>
          </ac:spMkLst>
        </pc:spChg>
        <pc:spChg chg="add mod">
          <ac:chgData name="Stoney,Duane E." userId="905d1588-0c1d-4d68-98cb-c7b0a80ade7f" providerId="ADAL" clId="{8FFC9958-2137-48ED-A286-72C283317DF6}" dt="2021-10-08T13:17:34.735" v="29" actId="1036"/>
          <ac:spMkLst>
            <pc:docMk/>
            <pc:sldMk cId="1902349663" sldId="304"/>
            <ac:spMk id="376" creationId="{98B82F71-A926-4439-B34F-CC957619004D}"/>
          </ac:spMkLst>
        </pc:spChg>
        <pc:spChg chg="add mod">
          <ac:chgData name="Stoney,Duane E." userId="905d1588-0c1d-4d68-98cb-c7b0a80ade7f" providerId="ADAL" clId="{8FFC9958-2137-48ED-A286-72C283317DF6}" dt="2021-10-08T13:17:34.735" v="29" actId="1036"/>
          <ac:spMkLst>
            <pc:docMk/>
            <pc:sldMk cId="1902349663" sldId="304"/>
            <ac:spMk id="377" creationId="{4DFF897B-93AD-4C23-AA82-97619EA53FB1}"/>
          </ac:spMkLst>
        </pc:spChg>
        <pc:spChg chg="add mod">
          <ac:chgData name="Stoney,Duane E." userId="905d1588-0c1d-4d68-98cb-c7b0a80ade7f" providerId="ADAL" clId="{8FFC9958-2137-48ED-A286-72C283317DF6}" dt="2021-10-08T13:17:34.735" v="29" actId="1036"/>
          <ac:spMkLst>
            <pc:docMk/>
            <pc:sldMk cId="1902349663" sldId="304"/>
            <ac:spMk id="378" creationId="{17EC0AFF-77F5-42E4-94C2-04E760193D44}"/>
          </ac:spMkLst>
        </pc:spChg>
        <pc:spChg chg="add mod">
          <ac:chgData name="Stoney,Duane E." userId="905d1588-0c1d-4d68-98cb-c7b0a80ade7f" providerId="ADAL" clId="{8FFC9958-2137-48ED-A286-72C283317DF6}" dt="2021-10-08T13:17:34.735" v="29" actId="1036"/>
          <ac:spMkLst>
            <pc:docMk/>
            <pc:sldMk cId="1902349663" sldId="304"/>
            <ac:spMk id="379" creationId="{BE8D32E0-2246-43FE-B3D7-0BB1DD59B1E4}"/>
          </ac:spMkLst>
        </pc:spChg>
        <pc:spChg chg="add mod">
          <ac:chgData name="Stoney,Duane E." userId="905d1588-0c1d-4d68-98cb-c7b0a80ade7f" providerId="ADAL" clId="{8FFC9958-2137-48ED-A286-72C283317DF6}" dt="2021-10-08T13:17:34.735" v="29" actId="1036"/>
          <ac:spMkLst>
            <pc:docMk/>
            <pc:sldMk cId="1902349663" sldId="304"/>
            <ac:spMk id="380" creationId="{563AE09D-8B6F-441B-9CEC-8A36E4702865}"/>
          </ac:spMkLst>
        </pc:spChg>
        <pc:spChg chg="add mod">
          <ac:chgData name="Stoney,Duane E." userId="905d1588-0c1d-4d68-98cb-c7b0a80ade7f" providerId="ADAL" clId="{8FFC9958-2137-48ED-A286-72C283317DF6}" dt="2021-10-08T13:17:34.735" v="29" actId="1036"/>
          <ac:spMkLst>
            <pc:docMk/>
            <pc:sldMk cId="1902349663" sldId="304"/>
            <ac:spMk id="381" creationId="{03DB955A-0BE2-40C7-B42B-3A006E8ABE90}"/>
          </ac:spMkLst>
        </pc:spChg>
        <pc:spChg chg="add mod">
          <ac:chgData name="Stoney,Duane E." userId="905d1588-0c1d-4d68-98cb-c7b0a80ade7f" providerId="ADAL" clId="{8FFC9958-2137-48ED-A286-72C283317DF6}" dt="2021-10-08T13:17:34.735" v="29" actId="1036"/>
          <ac:spMkLst>
            <pc:docMk/>
            <pc:sldMk cId="1902349663" sldId="304"/>
            <ac:spMk id="382" creationId="{4FE0C910-A04D-4314-BE16-57E937FC854D}"/>
          </ac:spMkLst>
        </pc:spChg>
        <pc:spChg chg="add mod">
          <ac:chgData name="Stoney,Duane E." userId="905d1588-0c1d-4d68-98cb-c7b0a80ade7f" providerId="ADAL" clId="{8FFC9958-2137-48ED-A286-72C283317DF6}" dt="2021-10-08T13:17:34.735" v="29" actId="1036"/>
          <ac:spMkLst>
            <pc:docMk/>
            <pc:sldMk cId="1902349663" sldId="304"/>
            <ac:spMk id="383" creationId="{F1147AE0-F812-4B49-996D-CC4B4E9BE19F}"/>
          </ac:spMkLst>
        </pc:spChg>
        <pc:spChg chg="add mod">
          <ac:chgData name="Stoney,Duane E." userId="905d1588-0c1d-4d68-98cb-c7b0a80ade7f" providerId="ADAL" clId="{8FFC9958-2137-48ED-A286-72C283317DF6}" dt="2021-10-08T13:17:34.735" v="29" actId="1036"/>
          <ac:spMkLst>
            <pc:docMk/>
            <pc:sldMk cId="1902349663" sldId="304"/>
            <ac:spMk id="384" creationId="{B7C2E15D-F7F6-4870-AF98-6DE78E06678C}"/>
          </ac:spMkLst>
        </pc:spChg>
        <pc:spChg chg="add mod">
          <ac:chgData name="Stoney,Duane E." userId="905d1588-0c1d-4d68-98cb-c7b0a80ade7f" providerId="ADAL" clId="{8FFC9958-2137-48ED-A286-72C283317DF6}" dt="2021-10-08T13:17:34.735" v="29" actId="1036"/>
          <ac:spMkLst>
            <pc:docMk/>
            <pc:sldMk cId="1902349663" sldId="304"/>
            <ac:spMk id="385" creationId="{0A0E0B0A-4455-41BC-A4B8-015C8765A383}"/>
          </ac:spMkLst>
        </pc:spChg>
        <pc:spChg chg="add mod">
          <ac:chgData name="Stoney,Duane E." userId="905d1588-0c1d-4d68-98cb-c7b0a80ade7f" providerId="ADAL" clId="{8FFC9958-2137-48ED-A286-72C283317DF6}" dt="2021-10-08T13:17:34.735" v="29" actId="1036"/>
          <ac:spMkLst>
            <pc:docMk/>
            <pc:sldMk cId="1902349663" sldId="304"/>
            <ac:spMk id="386" creationId="{1C886A01-D7EF-4835-868A-B36869F37E39}"/>
          </ac:spMkLst>
        </pc:spChg>
        <pc:spChg chg="add mod">
          <ac:chgData name="Stoney,Duane E." userId="905d1588-0c1d-4d68-98cb-c7b0a80ade7f" providerId="ADAL" clId="{8FFC9958-2137-48ED-A286-72C283317DF6}" dt="2021-10-08T13:17:34.735" v="29" actId="1036"/>
          <ac:spMkLst>
            <pc:docMk/>
            <pc:sldMk cId="1902349663" sldId="304"/>
            <ac:spMk id="387" creationId="{19BF718C-D937-42B5-9FBF-754FC6285C81}"/>
          </ac:spMkLst>
        </pc:spChg>
        <pc:spChg chg="add mod">
          <ac:chgData name="Stoney,Duane E." userId="905d1588-0c1d-4d68-98cb-c7b0a80ade7f" providerId="ADAL" clId="{8FFC9958-2137-48ED-A286-72C283317DF6}" dt="2021-10-08T13:17:34.735" v="29" actId="1036"/>
          <ac:spMkLst>
            <pc:docMk/>
            <pc:sldMk cId="1902349663" sldId="304"/>
            <ac:spMk id="388" creationId="{8D145DF3-4E73-4D23-9FB8-C8C6989F1805}"/>
          </ac:spMkLst>
        </pc:spChg>
        <pc:spChg chg="add mod">
          <ac:chgData name="Stoney,Duane E." userId="905d1588-0c1d-4d68-98cb-c7b0a80ade7f" providerId="ADAL" clId="{8FFC9958-2137-48ED-A286-72C283317DF6}" dt="2021-10-08T13:17:34.735" v="29" actId="1036"/>
          <ac:spMkLst>
            <pc:docMk/>
            <pc:sldMk cId="1902349663" sldId="304"/>
            <ac:spMk id="389" creationId="{08B519EC-F373-4634-BF5D-920E053D78CE}"/>
          </ac:spMkLst>
        </pc:spChg>
        <pc:spChg chg="add mod">
          <ac:chgData name="Stoney,Duane E." userId="905d1588-0c1d-4d68-98cb-c7b0a80ade7f" providerId="ADAL" clId="{8FFC9958-2137-48ED-A286-72C283317DF6}" dt="2021-10-08T13:17:34.735" v="29" actId="1036"/>
          <ac:spMkLst>
            <pc:docMk/>
            <pc:sldMk cId="1902349663" sldId="304"/>
            <ac:spMk id="390" creationId="{6856CB2E-518B-449F-B590-40C4FBFFB46E}"/>
          </ac:spMkLst>
        </pc:spChg>
        <pc:spChg chg="add mod">
          <ac:chgData name="Stoney,Duane E." userId="905d1588-0c1d-4d68-98cb-c7b0a80ade7f" providerId="ADAL" clId="{8FFC9958-2137-48ED-A286-72C283317DF6}" dt="2021-10-08T13:17:34.735" v="29" actId="1036"/>
          <ac:spMkLst>
            <pc:docMk/>
            <pc:sldMk cId="1902349663" sldId="304"/>
            <ac:spMk id="391" creationId="{6EFEE30B-1DB8-4E29-B6BE-38BDA4430223}"/>
          </ac:spMkLst>
        </pc:spChg>
        <pc:spChg chg="add mod">
          <ac:chgData name="Stoney,Duane E." userId="905d1588-0c1d-4d68-98cb-c7b0a80ade7f" providerId="ADAL" clId="{8FFC9958-2137-48ED-A286-72C283317DF6}" dt="2021-10-08T13:17:34.735" v="29" actId="1036"/>
          <ac:spMkLst>
            <pc:docMk/>
            <pc:sldMk cId="1902349663" sldId="304"/>
            <ac:spMk id="392" creationId="{9F7F0BC1-5A02-47DC-BF3B-0219585F77CB}"/>
          </ac:spMkLst>
        </pc:spChg>
        <pc:spChg chg="del">
          <ac:chgData name="Stoney,Duane E." userId="905d1588-0c1d-4d68-98cb-c7b0a80ade7f" providerId="ADAL" clId="{8FFC9958-2137-48ED-A286-72C283317DF6}" dt="2021-10-08T13:37:01.856" v="294" actId="478"/>
          <ac:spMkLst>
            <pc:docMk/>
            <pc:sldMk cId="1902349663" sldId="304"/>
            <ac:spMk id="393" creationId="{24E09F40-0721-414B-B243-7D01AB61BA40}"/>
          </ac:spMkLst>
        </pc:spChg>
        <pc:spChg chg="add mod">
          <ac:chgData name="Stoney,Duane E." userId="905d1588-0c1d-4d68-98cb-c7b0a80ade7f" providerId="ADAL" clId="{8FFC9958-2137-48ED-A286-72C283317DF6}" dt="2021-10-08T13:17:34.735" v="29" actId="1036"/>
          <ac:spMkLst>
            <pc:docMk/>
            <pc:sldMk cId="1902349663" sldId="304"/>
            <ac:spMk id="394" creationId="{83D7913C-8889-456D-A0C5-237CA9660877}"/>
          </ac:spMkLst>
        </pc:spChg>
        <pc:spChg chg="del mod topLvl">
          <ac:chgData name="Stoney,Duane E." userId="905d1588-0c1d-4d68-98cb-c7b0a80ade7f" providerId="ADAL" clId="{8FFC9958-2137-48ED-A286-72C283317DF6}" dt="2021-10-08T13:37:26.464" v="297" actId="478"/>
          <ac:spMkLst>
            <pc:docMk/>
            <pc:sldMk cId="1902349663" sldId="304"/>
            <ac:spMk id="395" creationId="{B1ABE6A0-9051-418A-8226-BE268B41AC86}"/>
          </ac:spMkLst>
        </pc:spChg>
        <pc:spChg chg="add mod">
          <ac:chgData name="Stoney,Duane E." userId="905d1588-0c1d-4d68-98cb-c7b0a80ade7f" providerId="ADAL" clId="{8FFC9958-2137-48ED-A286-72C283317DF6}" dt="2021-10-08T13:17:34.735" v="29" actId="1036"/>
          <ac:spMkLst>
            <pc:docMk/>
            <pc:sldMk cId="1902349663" sldId="304"/>
            <ac:spMk id="396" creationId="{59764286-0A84-4DC1-800B-D813626A051C}"/>
          </ac:spMkLst>
        </pc:spChg>
        <pc:spChg chg="del mod topLvl">
          <ac:chgData name="Stoney,Duane E." userId="905d1588-0c1d-4d68-98cb-c7b0a80ade7f" providerId="ADAL" clId="{8FFC9958-2137-48ED-A286-72C283317DF6}" dt="2021-10-08T13:37:24.669" v="296" actId="478"/>
          <ac:spMkLst>
            <pc:docMk/>
            <pc:sldMk cId="1902349663" sldId="304"/>
            <ac:spMk id="397" creationId="{31222491-B2DF-490F-BC49-E5E9AF68BB66}"/>
          </ac:spMkLst>
        </pc:spChg>
        <pc:spChg chg="add mod">
          <ac:chgData name="Stoney,Duane E." userId="905d1588-0c1d-4d68-98cb-c7b0a80ade7f" providerId="ADAL" clId="{8FFC9958-2137-48ED-A286-72C283317DF6}" dt="2021-10-08T13:17:34.735" v="29" actId="1036"/>
          <ac:spMkLst>
            <pc:docMk/>
            <pc:sldMk cId="1902349663" sldId="304"/>
            <ac:spMk id="398" creationId="{0A360629-8715-49BC-82A6-3B19EC453E7F}"/>
          </ac:spMkLst>
        </pc:spChg>
        <pc:spChg chg="add mod">
          <ac:chgData name="Stoney,Duane E." userId="905d1588-0c1d-4d68-98cb-c7b0a80ade7f" providerId="ADAL" clId="{8FFC9958-2137-48ED-A286-72C283317DF6}" dt="2021-10-08T13:17:34.735" v="29" actId="1036"/>
          <ac:spMkLst>
            <pc:docMk/>
            <pc:sldMk cId="1902349663" sldId="304"/>
            <ac:spMk id="399" creationId="{E3033B29-2041-41A2-884C-C05F1D17B395}"/>
          </ac:spMkLst>
        </pc:spChg>
        <pc:spChg chg="add mod">
          <ac:chgData name="Stoney,Duane E." userId="905d1588-0c1d-4d68-98cb-c7b0a80ade7f" providerId="ADAL" clId="{8FFC9958-2137-48ED-A286-72C283317DF6}" dt="2021-10-08T13:17:34.735" v="29" actId="1036"/>
          <ac:spMkLst>
            <pc:docMk/>
            <pc:sldMk cId="1902349663" sldId="304"/>
            <ac:spMk id="400" creationId="{1C2D3CB6-9FDB-43B4-82A0-56F4615D4589}"/>
          </ac:spMkLst>
        </pc:spChg>
        <pc:spChg chg="add mod">
          <ac:chgData name="Stoney,Duane E." userId="905d1588-0c1d-4d68-98cb-c7b0a80ade7f" providerId="ADAL" clId="{8FFC9958-2137-48ED-A286-72C283317DF6}" dt="2021-10-08T13:21:59.662" v="137" actId="1037"/>
          <ac:spMkLst>
            <pc:docMk/>
            <pc:sldMk cId="1902349663" sldId="304"/>
            <ac:spMk id="401" creationId="{413DDC61-DA39-410F-A503-D079F522D19D}"/>
          </ac:spMkLst>
        </pc:spChg>
        <pc:spChg chg="add mod">
          <ac:chgData name="Stoney,Duane E." userId="905d1588-0c1d-4d68-98cb-c7b0a80ade7f" providerId="ADAL" clId="{8FFC9958-2137-48ED-A286-72C283317DF6}" dt="2021-10-08T13:21:50.632" v="135" actId="1036"/>
          <ac:spMkLst>
            <pc:docMk/>
            <pc:sldMk cId="1902349663" sldId="304"/>
            <ac:spMk id="402" creationId="{20DED5F9-5F23-4D6F-90D3-F22CC5FE4116}"/>
          </ac:spMkLst>
        </pc:spChg>
        <pc:spChg chg="mod">
          <ac:chgData name="Stoney,Duane E." userId="905d1588-0c1d-4d68-98cb-c7b0a80ade7f" providerId="ADAL" clId="{8FFC9958-2137-48ED-A286-72C283317DF6}" dt="2021-10-08T13:17:34.735" v="29" actId="1036"/>
          <ac:spMkLst>
            <pc:docMk/>
            <pc:sldMk cId="1902349663" sldId="304"/>
            <ac:spMk id="404" creationId="{22F32D3D-449D-4A75-8454-5D94B4FDCA7D}"/>
          </ac:spMkLst>
        </pc:spChg>
        <pc:spChg chg="mod">
          <ac:chgData name="Stoney,Duane E." userId="905d1588-0c1d-4d68-98cb-c7b0a80ade7f" providerId="ADAL" clId="{8FFC9958-2137-48ED-A286-72C283317DF6}" dt="2021-10-08T13:17:34.735" v="29" actId="1036"/>
          <ac:spMkLst>
            <pc:docMk/>
            <pc:sldMk cId="1902349663" sldId="304"/>
            <ac:spMk id="405" creationId="{7EF35D04-FDCA-4BD2-962C-0CDDFA99FDD3}"/>
          </ac:spMkLst>
        </pc:spChg>
        <pc:spChg chg="mod">
          <ac:chgData name="Stoney,Duane E." userId="905d1588-0c1d-4d68-98cb-c7b0a80ade7f" providerId="ADAL" clId="{8FFC9958-2137-48ED-A286-72C283317DF6}" dt="2021-10-08T13:17:34.735" v="29" actId="1036"/>
          <ac:spMkLst>
            <pc:docMk/>
            <pc:sldMk cId="1902349663" sldId="304"/>
            <ac:spMk id="406" creationId="{BE669C38-1E16-4A5D-B9D7-0EA7353E0697}"/>
          </ac:spMkLst>
        </pc:spChg>
        <pc:spChg chg="mod">
          <ac:chgData name="Stoney,Duane E." userId="905d1588-0c1d-4d68-98cb-c7b0a80ade7f" providerId="ADAL" clId="{8FFC9958-2137-48ED-A286-72C283317DF6}" dt="2021-10-08T13:17:34.735" v="29" actId="1036"/>
          <ac:spMkLst>
            <pc:docMk/>
            <pc:sldMk cId="1902349663" sldId="304"/>
            <ac:spMk id="407" creationId="{8765A12F-843D-4A45-85A1-164609F3847F}"/>
          </ac:spMkLst>
        </pc:spChg>
        <pc:spChg chg="mod">
          <ac:chgData name="Stoney,Duane E." userId="905d1588-0c1d-4d68-98cb-c7b0a80ade7f" providerId="ADAL" clId="{8FFC9958-2137-48ED-A286-72C283317DF6}" dt="2021-10-08T13:17:34.735" v="29" actId="1036"/>
          <ac:spMkLst>
            <pc:docMk/>
            <pc:sldMk cId="1902349663" sldId="304"/>
            <ac:spMk id="408" creationId="{B1BCD836-501E-46B2-937B-83A1E526A5F9}"/>
          </ac:spMkLst>
        </pc:spChg>
        <pc:spChg chg="mod">
          <ac:chgData name="Stoney,Duane E." userId="905d1588-0c1d-4d68-98cb-c7b0a80ade7f" providerId="ADAL" clId="{8FFC9958-2137-48ED-A286-72C283317DF6}" dt="2021-10-08T13:17:34.735" v="29" actId="1036"/>
          <ac:spMkLst>
            <pc:docMk/>
            <pc:sldMk cId="1902349663" sldId="304"/>
            <ac:spMk id="409" creationId="{23CC0DC8-46DE-452F-BC2C-679162E2777F}"/>
          </ac:spMkLst>
        </pc:spChg>
        <pc:spChg chg="mod">
          <ac:chgData name="Stoney,Duane E." userId="905d1588-0c1d-4d68-98cb-c7b0a80ade7f" providerId="ADAL" clId="{8FFC9958-2137-48ED-A286-72C283317DF6}" dt="2021-10-08T13:17:34.735" v="29" actId="1036"/>
          <ac:spMkLst>
            <pc:docMk/>
            <pc:sldMk cId="1902349663" sldId="304"/>
            <ac:spMk id="410" creationId="{12018019-6B38-4513-9AE0-C521222DDC14}"/>
          </ac:spMkLst>
        </pc:spChg>
        <pc:spChg chg="mod">
          <ac:chgData name="Stoney,Duane E." userId="905d1588-0c1d-4d68-98cb-c7b0a80ade7f" providerId="ADAL" clId="{8FFC9958-2137-48ED-A286-72C283317DF6}" dt="2021-10-08T13:17:34.735" v="29" actId="1036"/>
          <ac:spMkLst>
            <pc:docMk/>
            <pc:sldMk cId="1902349663" sldId="304"/>
            <ac:spMk id="411" creationId="{3DDCEA18-6453-45C2-9B2E-7041A0EFDB1D}"/>
          </ac:spMkLst>
        </pc:spChg>
        <pc:spChg chg="mod">
          <ac:chgData name="Stoney,Duane E." userId="905d1588-0c1d-4d68-98cb-c7b0a80ade7f" providerId="ADAL" clId="{8FFC9958-2137-48ED-A286-72C283317DF6}" dt="2021-10-08T13:17:34.735" v="29" actId="1036"/>
          <ac:spMkLst>
            <pc:docMk/>
            <pc:sldMk cId="1902349663" sldId="304"/>
            <ac:spMk id="412" creationId="{4902293B-61C6-4629-87F5-7A4201890F52}"/>
          </ac:spMkLst>
        </pc:spChg>
        <pc:spChg chg="mod">
          <ac:chgData name="Stoney,Duane E." userId="905d1588-0c1d-4d68-98cb-c7b0a80ade7f" providerId="ADAL" clId="{8FFC9958-2137-48ED-A286-72C283317DF6}" dt="2021-10-08T13:17:34.735" v="29" actId="1036"/>
          <ac:spMkLst>
            <pc:docMk/>
            <pc:sldMk cId="1902349663" sldId="304"/>
            <ac:spMk id="413" creationId="{DC07E959-6784-453A-BA36-745CD9DCE379}"/>
          </ac:spMkLst>
        </pc:spChg>
        <pc:spChg chg="mod">
          <ac:chgData name="Stoney,Duane E." userId="905d1588-0c1d-4d68-98cb-c7b0a80ade7f" providerId="ADAL" clId="{8FFC9958-2137-48ED-A286-72C283317DF6}" dt="2021-10-08T13:17:34.735" v="29" actId="1036"/>
          <ac:spMkLst>
            <pc:docMk/>
            <pc:sldMk cId="1902349663" sldId="304"/>
            <ac:spMk id="414" creationId="{551BA682-73A4-4E5A-BFC8-3678D8D61581}"/>
          </ac:spMkLst>
        </pc:spChg>
        <pc:spChg chg="mod">
          <ac:chgData name="Stoney,Duane E." userId="905d1588-0c1d-4d68-98cb-c7b0a80ade7f" providerId="ADAL" clId="{8FFC9958-2137-48ED-A286-72C283317DF6}" dt="2021-10-08T13:17:34.735" v="29" actId="1036"/>
          <ac:spMkLst>
            <pc:docMk/>
            <pc:sldMk cId="1902349663" sldId="304"/>
            <ac:spMk id="415" creationId="{9A33CE74-97E7-4281-ADD1-C5C93F34792E}"/>
          </ac:spMkLst>
        </pc:spChg>
        <pc:spChg chg="mod">
          <ac:chgData name="Stoney,Duane E." userId="905d1588-0c1d-4d68-98cb-c7b0a80ade7f" providerId="ADAL" clId="{8FFC9958-2137-48ED-A286-72C283317DF6}" dt="2021-10-08T13:17:34.735" v="29" actId="1036"/>
          <ac:spMkLst>
            <pc:docMk/>
            <pc:sldMk cId="1902349663" sldId="304"/>
            <ac:spMk id="416" creationId="{0A97771D-9ED8-42F0-8155-6228A39A6125}"/>
          </ac:spMkLst>
        </pc:spChg>
        <pc:spChg chg="mod">
          <ac:chgData name="Stoney,Duane E." userId="905d1588-0c1d-4d68-98cb-c7b0a80ade7f" providerId="ADAL" clId="{8FFC9958-2137-48ED-A286-72C283317DF6}" dt="2021-10-08T13:17:34.735" v="29" actId="1036"/>
          <ac:spMkLst>
            <pc:docMk/>
            <pc:sldMk cId="1902349663" sldId="304"/>
            <ac:spMk id="417" creationId="{9891E452-8820-40B9-B4BB-F6287BE723D9}"/>
          </ac:spMkLst>
        </pc:spChg>
        <pc:spChg chg="mod">
          <ac:chgData name="Stoney,Duane E." userId="905d1588-0c1d-4d68-98cb-c7b0a80ade7f" providerId="ADAL" clId="{8FFC9958-2137-48ED-A286-72C283317DF6}" dt="2021-10-08T13:17:34.735" v="29" actId="1036"/>
          <ac:spMkLst>
            <pc:docMk/>
            <pc:sldMk cId="1902349663" sldId="304"/>
            <ac:spMk id="418" creationId="{64DD2AB0-862B-4B81-9F69-D83D1911E6CE}"/>
          </ac:spMkLst>
        </pc:spChg>
        <pc:spChg chg="mod">
          <ac:chgData name="Stoney,Duane E." userId="905d1588-0c1d-4d68-98cb-c7b0a80ade7f" providerId="ADAL" clId="{8FFC9958-2137-48ED-A286-72C283317DF6}" dt="2021-10-08T13:17:34.735" v="29" actId="1036"/>
          <ac:spMkLst>
            <pc:docMk/>
            <pc:sldMk cId="1902349663" sldId="304"/>
            <ac:spMk id="419" creationId="{02C443AB-34D2-431C-BA20-E1780FDA5197}"/>
          </ac:spMkLst>
        </pc:spChg>
        <pc:spChg chg="mod ord">
          <ac:chgData name="Stoney,Duane E." userId="905d1588-0c1d-4d68-98cb-c7b0a80ade7f" providerId="ADAL" clId="{8FFC9958-2137-48ED-A286-72C283317DF6}" dt="2021-10-08T13:34:18.651" v="274" actId="14100"/>
          <ac:spMkLst>
            <pc:docMk/>
            <pc:sldMk cId="1902349663" sldId="304"/>
            <ac:spMk id="421" creationId="{73DB1856-FF20-463B-BE58-3B5665038642}"/>
          </ac:spMkLst>
        </pc:spChg>
        <pc:spChg chg="mod">
          <ac:chgData name="Stoney,Duane E." userId="905d1588-0c1d-4d68-98cb-c7b0a80ade7f" providerId="ADAL" clId="{8FFC9958-2137-48ED-A286-72C283317DF6}" dt="2021-10-08T13:48:17.775" v="445" actId="1076"/>
          <ac:spMkLst>
            <pc:docMk/>
            <pc:sldMk cId="1902349663" sldId="304"/>
            <ac:spMk id="422" creationId="{4277E4CF-ED97-4D8A-9A54-28F22569A9E0}"/>
          </ac:spMkLst>
        </pc:spChg>
        <pc:spChg chg="mod">
          <ac:chgData name="Stoney,Duane E." userId="905d1588-0c1d-4d68-98cb-c7b0a80ade7f" providerId="ADAL" clId="{8FFC9958-2137-48ED-A286-72C283317DF6}" dt="2021-10-08T14:08:19.204" v="574" actId="14100"/>
          <ac:spMkLst>
            <pc:docMk/>
            <pc:sldMk cId="1902349663" sldId="304"/>
            <ac:spMk id="423" creationId="{C3B902F9-7054-422B-B1C3-4E4C7C93A7F2}"/>
          </ac:spMkLst>
        </pc:spChg>
        <pc:spChg chg="mod">
          <ac:chgData name="Stoney,Duane E." userId="905d1588-0c1d-4d68-98cb-c7b0a80ade7f" providerId="ADAL" clId="{8FFC9958-2137-48ED-A286-72C283317DF6}" dt="2021-10-08T13:17:34.735" v="29" actId="1036"/>
          <ac:spMkLst>
            <pc:docMk/>
            <pc:sldMk cId="1902349663" sldId="304"/>
            <ac:spMk id="425" creationId="{99A118CB-2D0D-4CA8-9A1E-172763F843A3}"/>
          </ac:spMkLst>
        </pc:spChg>
        <pc:spChg chg="del">
          <ac:chgData name="Stoney,Duane E." userId="905d1588-0c1d-4d68-98cb-c7b0a80ade7f" providerId="ADAL" clId="{8FFC9958-2137-48ED-A286-72C283317DF6}" dt="2021-10-08T13:22:59.455" v="146" actId="478"/>
          <ac:spMkLst>
            <pc:docMk/>
            <pc:sldMk cId="1902349663" sldId="304"/>
            <ac:spMk id="427" creationId="{5815688F-113B-4C2D-8B96-DF506981ACE3}"/>
          </ac:spMkLst>
        </pc:spChg>
        <pc:spChg chg="del">
          <ac:chgData name="Stoney,Duane E." userId="905d1588-0c1d-4d68-98cb-c7b0a80ade7f" providerId="ADAL" clId="{8FFC9958-2137-48ED-A286-72C283317DF6}" dt="2021-10-08T13:22:59.455" v="146" actId="478"/>
          <ac:spMkLst>
            <pc:docMk/>
            <pc:sldMk cId="1902349663" sldId="304"/>
            <ac:spMk id="429" creationId="{F411E318-47F7-4CF1-AD15-38CAB1B8ECDD}"/>
          </ac:spMkLst>
        </pc:spChg>
        <pc:spChg chg="del">
          <ac:chgData name="Stoney,Duane E." userId="905d1588-0c1d-4d68-98cb-c7b0a80ade7f" providerId="ADAL" clId="{8FFC9958-2137-48ED-A286-72C283317DF6}" dt="2021-10-08T13:22:59.455" v="146" actId="478"/>
          <ac:spMkLst>
            <pc:docMk/>
            <pc:sldMk cId="1902349663" sldId="304"/>
            <ac:spMk id="430" creationId="{8D964AB1-3A5F-41FA-9B2D-CCBF36A501A5}"/>
          </ac:spMkLst>
        </pc:spChg>
        <pc:spChg chg="del mod topLvl">
          <ac:chgData name="Stoney,Duane E." userId="905d1588-0c1d-4d68-98cb-c7b0a80ade7f" providerId="ADAL" clId="{8FFC9958-2137-48ED-A286-72C283317DF6}" dt="2021-10-08T13:54:50.282" v="507" actId="478"/>
          <ac:spMkLst>
            <pc:docMk/>
            <pc:sldMk cId="1902349663" sldId="304"/>
            <ac:spMk id="432" creationId="{33BDD53C-20A0-4B1F-A557-69E3B0B481C0}"/>
          </ac:spMkLst>
        </pc:spChg>
        <pc:spChg chg="mod topLvl">
          <ac:chgData name="Stoney,Duane E." userId="905d1588-0c1d-4d68-98cb-c7b0a80ade7f" providerId="ADAL" clId="{8FFC9958-2137-48ED-A286-72C283317DF6}" dt="2021-10-08T14:10:36.332" v="710" actId="1038"/>
          <ac:spMkLst>
            <pc:docMk/>
            <pc:sldMk cId="1902349663" sldId="304"/>
            <ac:spMk id="433" creationId="{C698B486-9148-455F-9C6B-8FB8F1D4CE13}"/>
          </ac:spMkLst>
        </pc:spChg>
        <pc:spChg chg="mod topLvl">
          <ac:chgData name="Stoney,Duane E." userId="905d1588-0c1d-4d68-98cb-c7b0a80ade7f" providerId="ADAL" clId="{8FFC9958-2137-48ED-A286-72C283317DF6}" dt="2021-10-08T14:10:36.332" v="710" actId="1038"/>
          <ac:spMkLst>
            <pc:docMk/>
            <pc:sldMk cId="1902349663" sldId="304"/>
            <ac:spMk id="435" creationId="{771E310C-4300-4AC1-81A7-8D221BC47D45}"/>
          </ac:spMkLst>
        </pc:spChg>
        <pc:spChg chg="del">
          <ac:chgData name="Stoney,Duane E." userId="905d1588-0c1d-4d68-98cb-c7b0a80ade7f" providerId="ADAL" clId="{8FFC9958-2137-48ED-A286-72C283317DF6}" dt="2021-10-08T13:22:59.455" v="146" actId="478"/>
          <ac:spMkLst>
            <pc:docMk/>
            <pc:sldMk cId="1902349663" sldId="304"/>
            <ac:spMk id="436" creationId="{4091CEFE-5FF3-4525-A991-340A19C68E2B}"/>
          </ac:spMkLst>
        </pc:spChg>
        <pc:spChg chg="mod">
          <ac:chgData name="Stoney,Duane E." userId="905d1588-0c1d-4d68-98cb-c7b0a80ade7f" providerId="ADAL" clId="{8FFC9958-2137-48ED-A286-72C283317DF6}" dt="2021-10-08T13:17:34.735" v="29" actId="1036"/>
          <ac:spMkLst>
            <pc:docMk/>
            <pc:sldMk cId="1902349663" sldId="304"/>
            <ac:spMk id="438" creationId="{020731BD-E560-4399-9343-AB5B735F3687}"/>
          </ac:spMkLst>
        </pc:spChg>
        <pc:spChg chg="mod">
          <ac:chgData name="Stoney,Duane E." userId="905d1588-0c1d-4d68-98cb-c7b0a80ade7f" providerId="ADAL" clId="{8FFC9958-2137-48ED-A286-72C283317DF6}" dt="2021-10-08T13:17:34.735" v="29" actId="1036"/>
          <ac:spMkLst>
            <pc:docMk/>
            <pc:sldMk cId="1902349663" sldId="304"/>
            <ac:spMk id="439" creationId="{67EB5449-3504-4592-AE58-A77225D04273}"/>
          </ac:spMkLst>
        </pc:spChg>
        <pc:spChg chg="mod">
          <ac:chgData name="Stoney,Duane E." userId="905d1588-0c1d-4d68-98cb-c7b0a80ade7f" providerId="ADAL" clId="{8FFC9958-2137-48ED-A286-72C283317DF6}" dt="2021-10-08T13:17:34.735" v="29" actId="1036"/>
          <ac:spMkLst>
            <pc:docMk/>
            <pc:sldMk cId="1902349663" sldId="304"/>
            <ac:spMk id="440" creationId="{04CE43FB-2D0C-44AC-A4C8-007E73BAFE46}"/>
          </ac:spMkLst>
        </pc:spChg>
        <pc:spChg chg="mod">
          <ac:chgData name="Stoney,Duane E." userId="905d1588-0c1d-4d68-98cb-c7b0a80ade7f" providerId="ADAL" clId="{8FFC9958-2137-48ED-A286-72C283317DF6}" dt="2021-10-08T13:17:34.735" v="29" actId="1036"/>
          <ac:spMkLst>
            <pc:docMk/>
            <pc:sldMk cId="1902349663" sldId="304"/>
            <ac:spMk id="441" creationId="{7D903C1E-BBD3-43ED-91C2-AF3651A6FA6D}"/>
          </ac:spMkLst>
        </pc:spChg>
        <pc:spChg chg="mod">
          <ac:chgData name="Stoney,Duane E." userId="905d1588-0c1d-4d68-98cb-c7b0a80ade7f" providerId="ADAL" clId="{8FFC9958-2137-48ED-A286-72C283317DF6}" dt="2021-10-08T13:17:34.735" v="29" actId="1036"/>
          <ac:spMkLst>
            <pc:docMk/>
            <pc:sldMk cId="1902349663" sldId="304"/>
            <ac:spMk id="442" creationId="{749DDB13-B5F8-423C-8493-DB08D9995D09}"/>
          </ac:spMkLst>
        </pc:spChg>
        <pc:spChg chg="mod">
          <ac:chgData name="Stoney,Duane E." userId="905d1588-0c1d-4d68-98cb-c7b0a80ade7f" providerId="ADAL" clId="{8FFC9958-2137-48ED-A286-72C283317DF6}" dt="2021-10-08T13:17:34.735" v="29" actId="1036"/>
          <ac:spMkLst>
            <pc:docMk/>
            <pc:sldMk cId="1902349663" sldId="304"/>
            <ac:spMk id="443" creationId="{F18F4EDF-EDB8-4112-AC8C-432BA849BD5D}"/>
          </ac:spMkLst>
        </pc:spChg>
        <pc:spChg chg="mod">
          <ac:chgData name="Stoney,Duane E." userId="905d1588-0c1d-4d68-98cb-c7b0a80ade7f" providerId="ADAL" clId="{8FFC9958-2137-48ED-A286-72C283317DF6}" dt="2021-10-08T13:17:34.735" v="29" actId="1036"/>
          <ac:spMkLst>
            <pc:docMk/>
            <pc:sldMk cId="1902349663" sldId="304"/>
            <ac:spMk id="444" creationId="{5F80250A-E1B1-4045-AB62-7D2365957E8C}"/>
          </ac:spMkLst>
        </pc:spChg>
        <pc:spChg chg="mod">
          <ac:chgData name="Stoney,Duane E." userId="905d1588-0c1d-4d68-98cb-c7b0a80ade7f" providerId="ADAL" clId="{8FFC9958-2137-48ED-A286-72C283317DF6}" dt="2021-10-08T13:17:34.735" v="29" actId="1036"/>
          <ac:spMkLst>
            <pc:docMk/>
            <pc:sldMk cId="1902349663" sldId="304"/>
            <ac:spMk id="445" creationId="{C78C7E27-A184-4EFE-BABB-6F33B8A8CE49}"/>
          </ac:spMkLst>
        </pc:spChg>
        <pc:spChg chg="mod">
          <ac:chgData name="Stoney,Duane E." userId="905d1588-0c1d-4d68-98cb-c7b0a80ade7f" providerId="ADAL" clId="{8FFC9958-2137-48ED-A286-72C283317DF6}" dt="2021-10-08T13:17:34.735" v="29" actId="1036"/>
          <ac:spMkLst>
            <pc:docMk/>
            <pc:sldMk cId="1902349663" sldId="304"/>
            <ac:spMk id="446" creationId="{421F317F-B443-4797-B1C2-B9AF30CF2EF2}"/>
          </ac:spMkLst>
        </pc:spChg>
        <pc:spChg chg="mod">
          <ac:chgData name="Stoney,Duane E." userId="905d1588-0c1d-4d68-98cb-c7b0a80ade7f" providerId="ADAL" clId="{8FFC9958-2137-48ED-A286-72C283317DF6}" dt="2021-10-08T13:17:34.735" v="29" actId="1036"/>
          <ac:spMkLst>
            <pc:docMk/>
            <pc:sldMk cId="1902349663" sldId="304"/>
            <ac:spMk id="447" creationId="{F5764FA9-E29A-43C8-9114-4806F7889527}"/>
          </ac:spMkLst>
        </pc:spChg>
        <pc:spChg chg="mod">
          <ac:chgData name="Stoney,Duane E." userId="905d1588-0c1d-4d68-98cb-c7b0a80ade7f" providerId="ADAL" clId="{8FFC9958-2137-48ED-A286-72C283317DF6}" dt="2021-10-08T13:17:34.735" v="29" actId="1036"/>
          <ac:spMkLst>
            <pc:docMk/>
            <pc:sldMk cId="1902349663" sldId="304"/>
            <ac:spMk id="448" creationId="{5E17082E-2433-4911-93DA-F113410949BC}"/>
          </ac:spMkLst>
        </pc:spChg>
        <pc:spChg chg="add mod">
          <ac:chgData name="Stoney,Duane E." userId="905d1588-0c1d-4d68-98cb-c7b0a80ade7f" providerId="ADAL" clId="{8FFC9958-2137-48ED-A286-72C283317DF6}" dt="2021-10-08T13:17:34.735" v="29" actId="1036"/>
          <ac:spMkLst>
            <pc:docMk/>
            <pc:sldMk cId="1902349663" sldId="304"/>
            <ac:spMk id="449" creationId="{B1A67084-D45B-4368-924D-EE098C0822D4}"/>
          </ac:spMkLst>
        </pc:spChg>
        <pc:spChg chg="add mod">
          <ac:chgData name="Stoney,Duane E." userId="905d1588-0c1d-4d68-98cb-c7b0a80ade7f" providerId="ADAL" clId="{8FFC9958-2137-48ED-A286-72C283317DF6}" dt="2021-10-08T13:17:34.735" v="29" actId="1036"/>
          <ac:spMkLst>
            <pc:docMk/>
            <pc:sldMk cId="1902349663" sldId="304"/>
            <ac:spMk id="450" creationId="{38CEBC3E-7238-4C69-BB31-0925B988623B}"/>
          </ac:spMkLst>
        </pc:spChg>
        <pc:spChg chg="mod">
          <ac:chgData name="Stoney,Duane E." userId="905d1588-0c1d-4d68-98cb-c7b0a80ade7f" providerId="ADAL" clId="{8FFC9958-2137-48ED-A286-72C283317DF6}" dt="2021-10-08T14:03:18.626" v="543" actId="1076"/>
          <ac:spMkLst>
            <pc:docMk/>
            <pc:sldMk cId="1902349663" sldId="304"/>
            <ac:spMk id="452" creationId="{31B036D0-EC4C-48FD-8583-822AD4A20B1A}"/>
          </ac:spMkLst>
        </pc:spChg>
        <pc:spChg chg="mod">
          <ac:chgData name="Stoney,Duane E." userId="905d1588-0c1d-4d68-98cb-c7b0a80ade7f" providerId="ADAL" clId="{8FFC9958-2137-48ED-A286-72C283317DF6}" dt="2021-10-08T14:03:18.626" v="543" actId="1076"/>
          <ac:spMkLst>
            <pc:docMk/>
            <pc:sldMk cId="1902349663" sldId="304"/>
            <ac:spMk id="453" creationId="{5EB76C49-E082-4223-B6C7-25B67856D8AD}"/>
          </ac:spMkLst>
        </pc:spChg>
        <pc:spChg chg="mod">
          <ac:chgData name="Stoney,Duane E." userId="905d1588-0c1d-4d68-98cb-c7b0a80ade7f" providerId="ADAL" clId="{8FFC9958-2137-48ED-A286-72C283317DF6}" dt="2021-10-08T13:16:19.374" v="13" actId="1076"/>
          <ac:spMkLst>
            <pc:docMk/>
            <pc:sldMk cId="1902349663" sldId="304"/>
            <ac:spMk id="455" creationId="{FF56E461-FB27-45DF-A5E6-C15917F70AC2}"/>
          </ac:spMkLst>
        </pc:spChg>
        <pc:spChg chg="mod">
          <ac:chgData name="Stoney,Duane E." userId="905d1588-0c1d-4d68-98cb-c7b0a80ade7f" providerId="ADAL" clId="{8FFC9958-2137-48ED-A286-72C283317DF6}" dt="2021-10-08T13:16:19.374" v="13" actId="1076"/>
          <ac:spMkLst>
            <pc:docMk/>
            <pc:sldMk cId="1902349663" sldId="304"/>
            <ac:spMk id="456" creationId="{769DF844-B2F7-4BFC-A990-9A63EB1AECE4}"/>
          </ac:spMkLst>
        </pc:spChg>
        <pc:spChg chg="mod">
          <ac:chgData name="Stoney,Duane E." userId="905d1588-0c1d-4d68-98cb-c7b0a80ade7f" providerId="ADAL" clId="{8FFC9958-2137-48ED-A286-72C283317DF6}" dt="2021-10-08T13:18:13.381" v="82" actId="1035"/>
          <ac:spMkLst>
            <pc:docMk/>
            <pc:sldMk cId="1902349663" sldId="304"/>
            <ac:spMk id="460" creationId="{B56337A8-A90A-4DAA-9CC8-C6DA07BC5143}"/>
          </ac:spMkLst>
        </pc:spChg>
        <pc:spChg chg="mod">
          <ac:chgData name="Stoney,Duane E." userId="905d1588-0c1d-4d68-98cb-c7b0a80ade7f" providerId="ADAL" clId="{8FFC9958-2137-48ED-A286-72C283317DF6}" dt="2021-10-08T13:18:13.381" v="82" actId="1035"/>
          <ac:spMkLst>
            <pc:docMk/>
            <pc:sldMk cId="1902349663" sldId="304"/>
            <ac:spMk id="461" creationId="{4AB1A7AA-596F-4F3F-8E0D-EA8AAE1EED2A}"/>
          </ac:spMkLst>
        </pc:spChg>
        <pc:spChg chg="mod">
          <ac:chgData name="Stoney,Duane E." userId="905d1588-0c1d-4d68-98cb-c7b0a80ade7f" providerId="ADAL" clId="{8FFC9958-2137-48ED-A286-72C283317DF6}" dt="2021-10-08T13:18:13.381" v="82" actId="1035"/>
          <ac:spMkLst>
            <pc:docMk/>
            <pc:sldMk cId="1902349663" sldId="304"/>
            <ac:spMk id="462" creationId="{C1A851F8-8ABF-4042-9284-140618E1C227}"/>
          </ac:spMkLst>
        </pc:spChg>
        <pc:spChg chg="mod">
          <ac:chgData name="Stoney,Duane E." userId="905d1588-0c1d-4d68-98cb-c7b0a80ade7f" providerId="ADAL" clId="{8FFC9958-2137-48ED-A286-72C283317DF6}" dt="2021-10-08T13:18:13.381" v="82" actId="1035"/>
          <ac:spMkLst>
            <pc:docMk/>
            <pc:sldMk cId="1902349663" sldId="304"/>
            <ac:spMk id="463" creationId="{0AC25441-C5AD-4D7B-A105-3676F13F2B55}"/>
          </ac:spMkLst>
        </pc:spChg>
        <pc:spChg chg="mod">
          <ac:chgData name="Stoney,Duane E." userId="905d1588-0c1d-4d68-98cb-c7b0a80ade7f" providerId="ADAL" clId="{8FFC9958-2137-48ED-A286-72C283317DF6}" dt="2021-10-08T13:18:13.381" v="82" actId="1035"/>
          <ac:spMkLst>
            <pc:docMk/>
            <pc:sldMk cId="1902349663" sldId="304"/>
            <ac:spMk id="464" creationId="{B107C7B3-C83F-47B8-AC00-8741CCED56EE}"/>
          </ac:spMkLst>
        </pc:spChg>
        <pc:spChg chg="mod">
          <ac:chgData name="Stoney,Duane E." userId="905d1588-0c1d-4d68-98cb-c7b0a80ade7f" providerId="ADAL" clId="{8FFC9958-2137-48ED-A286-72C283317DF6}" dt="2021-10-08T13:18:13.381" v="82" actId="1035"/>
          <ac:spMkLst>
            <pc:docMk/>
            <pc:sldMk cId="1902349663" sldId="304"/>
            <ac:spMk id="466" creationId="{DC9183B6-9E00-4A65-8E97-408F1E7CBE47}"/>
          </ac:spMkLst>
        </pc:spChg>
        <pc:spChg chg="mod">
          <ac:chgData name="Stoney,Duane E." userId="905d1588-0c1d-4d68-98cb-c7b0a80ade7f" providerId="ADAL" clId="{8FFC9958-2137-48ED-A286-72C283317DF6}" dt="2021-10-08T13:18:13.381" v="82" actId="1035"/>
          <ac:spMkLst>
            <pc:docMk/>
            <pc:sldMk cId="1902349663" sldId="304"/>
            <ac:spMk id="467" creationId="{865D5063-2F70-47C7-9B81-3AD0F76F00CE}"/>
          </ac:spMkLst>
        </pc:spChg>
        <pc:spChg chg="mod">
          <ac:chgData name="Stoney,Duane E." userId="905d1588-0c1d-4d68-98cb-c7b0a80ade7f" providerId="ADAL" clId="{8FFC9958-2137-48ED-A286-72C283317DF6}" dt="2021-10-08T13:18:13.381" v="82" actId="1035"/>
          <ac:spMkLst>
            <pc:docMk/>
            <pc:sldMk cId="1902349663" sldId="304"/>
            <ac:spMk id="468" creationId="{6644E80C-1E1C-4C0D-AD6D-07E1749EF0A6}"/>
          </ac:spMkLst>
        </pc:spChg>
        <pc:spChg chg="mod">
          <ac:chgData name="Stoney,Duane E." userId="905d1588-0c1d-4d68-98cb-c7b0a80ade7f" providerId="ADAL" clId="{8FFC9958-2137-48ED-A286-72C283317DF6}" dt="2021-10-08T13:18:13.381" v="82" actId="1035"/>
          <ac:spMkLst>
            <pc:docMk/>
            <pc:sldMk cId="1902349663" sldId="304"/>
            <ac:spMk id="469" creationId="{71798FE9-F20E-49CB-9158-3CCA5A3B852A}"/>
          </ac:spMkLst>
        </pc:spChg>
        <pc:spChg chg="mod">
          <ac:chgData name="Stoney,Duane E." userId="905d1588-0c1d-4d68-98cb-c7b0a80ade7f" providerId="ADAL" clId="{8FFC9958-2137-48ED-A286-72C283317DF6}" dt="2021-10-08T13:37:21.580" v="295" actId="165"/>
          <ac:spMkLst>
            <pc:docMk/>
            <pc:sldMk cId="1902349663" sldId="304"/>
            <ac:spMk id="470" creationId="{06164654-94BF-4225-B766-9F5B470249CE}"/>
          </ac:spMkLst>
        </pc:spChg>
        <pc:spChg chg="mod">
          <ac:chgData name="Stoney,Duane E." userId="905d1588-0c1d-4d68-98cb-c7b0a80ade7f" providerId="ADAL" clId="{8FFC9958-2137-48ED-A286-72C283317DF6}" dt="2021-10-08T13:37:21.580" v="295" actId="165"/>
          <ac:spMkLst>
            <pc:docMk/>
            <pc:sldMk cId="1902349663" sldId="304"/>
            <ac:spMk id="471" creationId="{1F267852-8A7F-49F9-835B-AF82A1E0357C}"/>
          </ac:spMkLst>
        </pc:spChg>
        <pc:spChg chg="mod">
          <ac:chgData name="Stoney,Duane E." userId="905d1588-0c1d-4d68-98cb-c7b0a80ade7f" providerId="ADAL" clId="{8FFC9958-2137-48ED-A286-72C283317DF6}" dt="2021-10-08T18:22:37.928" v="812"/>
          <ac:spMkLst>
            <pc:docMk/>
            <pc:sldMk cId="1902349663" sldId="304"/>
            <ac:spMk id="471" creationId="{6B1273BA-7909-4EEE-A61D-2F1346282C02}"/>
          </ac:spMkLst>
        </pc:spChg>
        <pc:spChg chg="mod">
          <ac:chgData name="Stoney,Duane E." userId="905d1588-0c1d-4d68-98cb-c7b0a80ade7f" providerId="ADAL" clId="{8FFC9958-2137-48ED-A286-72C283317DF6}" dt="2021-10-08T13:37:21.580" v="295" actId="165"/>
          <ac:spMkLst>
            <pc:docMk/>
            <pc:sldMk cId="1902349663" sldId="304"/>
            <ac:spMk id="472" creationId="{84D51011-491F-427E-A933-7AED11A0288E}"/>
          </ac:spMkLst>
        </pc:spChg>
        <pc:spChg chg="mod">
          <ac:chgData name="Stoney,Duane E." userId="905d1588-0c1d-4d68-98cb-c7b0a80ade7f" providerId="ADAL" clId="{8FFC9958-2137-48ED-A286-72C283317DF6}" dt="2021-10-08T18:22:37.928" v="812"/>
          <ac:spMkLst>
            <pc:docMk/>
            <pc:sldMk cId="1902349663" sldId="304"/>
            <ac:spMk id="472" creationId="{FE5FC751-141D-4B7F-8B4C-923452BB626C}"/>
          </ac:spMkLst>
        </pc:spChg>
        <pc:spChg chg="mod">
          <ac:chgData name="Stoney,Duane E." userId="905d1588-0c1d-4d68-98cb-c7b0a80ade7f" providerId="ADAL" clId="{8FFC9958-2137-48ED-A286-72C283317DF6}" dt="2021-10-08T13:37:21.580" v="295" actId="165"/>
          <ac:spMkLst>
            <pc:docMk/>
            <pc:sldMk cId="1902349663" sldId="304"/>
            <ac:spMk id="473" creationId="{1EEB7FDB-6E4D-4612-80CA-8142458C4414}"/>
          </ac:spMkLst>
        </pc:spChg>
        <pc:spChg chg="mod">
          <ac:chgData name="Stoney,Duane E." userId="905d1588-0c1d-4d68-98cb-c7b0a80ade7f" providerId="ADAL" clId="{8FFC9958-2137-48ED-A286-72C283317DF6}" dt="2021-10-08T18:22:37.928" v="812"/>
          <ac:spMkLst>
            <pc:docMk/>
            <pc:sldMk cId="1902349663" sldId="304"/>
            <ac:spMk id="473" creationId="{41149068-798F-4ACA-BF64-F14A5A3F3EBA}"/>
          </ac:spMkLst>
        </pc:spChg>
        <pc:spChg chg="mod">
          <ac:chgData name="Stoney,Duane E." userId="905d1588-0c1d-4d68-98cb-c7b0a80ade7f" providerId="ADAL" clId="{8FFC9958-2137-48ED-A286-72C283317DF6}" dt="2021-10-08T18:22:37.928" v="812"/>
          <ac:spMkLst>
            <pc:docMk/>
            <pc:sldMk cId="1902349663" sldId="304"/>
            <ac:spMk id="474" creationId="{9A212B76-B607-44C4-A166-B3A1080DC512}"/>
          </ac:spMkLst>
        </pc:spChg>
        <pc:spChg chg="mod">
          <ac:chgData name="Stoney,Duane E." userId="905d1588-0c1d-4d68-98cb-c7b0a80ade7f" providerId="ADAL" clId="{8FFC9958-2137-48ED-A286-72C283317DF6}" dt="2021-10-08T13:37:21.580" v="295" actId="165"/>
          <ac:spMkLst>
            <pc:docMk/>
            <pc:sldMk cId="1902349663" sldId="304"/>
            <ac:spMk id="474" creationId="{C61C76B1-BF2C-4DA6-8D06-AA637AECF0C1}"/>
          </ac:spMkLst>
        </pc:spChg>
        <pc:spChg chg="mod">
          <ac:chgData name="Stoney,Duane E." userId="905d1588-0c1d-4d68-98cb-c7b0a80ade7f" providerId="ADAL" clId="{8FFC9958-2137-48ED-A286-72C283317DF6}" dt="2021-10-08T13:37:21.580" v="295" actId="165"/>
          <ac:spMkLst>
            <pc:docMk/>
            <pc:sldMk cId="1902349663" sldId="304"/>
            <ac:spMk id="475" creationId="{57B3E594-4CAB-4DF7-AFAA-017CE9F78ACE}"/>
          </ac:spMkLst>
        </pc:spChg>
        <pc:spChg chg="mod">
          <ac:chgData name="Stoney,Duane E." userId="905d1588-0c1d-4d68-98cb-c7b0a80ade7f" providerId="ADAL" clId="{8FFC9958-2137-48ED-A286-72C283317DF6}" dt="2021-10-08T18:22:37.928" v="812"/>
          <ac:spMkLst>
            <pc:docMk/>
            <pc:sldMk cId="1902349663" sldId="304"/>
            <ac:spMk id="475" creationId="{99A5A5E7-740A-4B0C-A3D4-966A6084E5DF}"/>
          </ac:spMkLst>
        </pc:spChg>
        <pc:spChg chg="mod">
          <ac:chgData name="Stoney,Duane E." userId="905d1588-0c1d-4d68-98cb-c7b0a80ade7f" providerId="ADAL" clId="{8FFC9958-2137-48ED-A286-72C283317DF6}" dt="2021-10-08T13:37:21.580" v="295" actId="165"/>
          <ac:spMkLst>
            <pc:docMk/>
            <pc:sldMk cId="1902349663" sldId="304"/>
            <ac:spMk id="476" creationId="{A79D22EF-22E7-4381-AAAB-EE49F9F506A7}"/>
          </ac:spMkLst>
        </pc:spChg>
        <pc:spChg chg="mod">
          <ac:chgData name="Stoney,Duane E." userId="905d1588-0c1d-4d68-98cb-c7b0a80ade7f" providerId="ADAL" clId="{8FFC9958-2137-48ED-A286-72C283317DF6}" dt="2021-10-08T18:22:37.928" v="812"/>
          <ac:spMkLst>
            <pc:docMk/>
            <pc:sldMk cId="1902349663" sldId="304"/>
            <ac:spMk id="476" creationId="{EF0EF076-D44E-4A44-A23E-3C25D32EFFDD}"/>
          </ac:spMkLst>
        </pc:spChg>
        <pc:spChg chg="mod">
          <ac:chgData name="Stoney,Duane E." userId="905d1588-0c1d-4d68-98cb-c7b0a80ade7f" providerId="ADAL" clId="{8FFC9958-2137-48ED-A286-72C283317DF6}" dt="2021-10-08T18:22:37.928" v="812"/>
          <ac:spMkLst>
            <pc:docMk/>
            <pc:sldMk cId="1902349663" sldId="304"/>
            <ac:spMk id="477" creationId="{07FD8D94-EFB0-40AF-BA31-9D673DE64C0A}"/>
          </ac:spMkLst>
        </pc:spChg>
        <pc:spChg chg="mod">
          <ac:chgData name="Stoney,Duane E." userId="905d1588-0c1d-4d68-98cb-c7b0a80ade7f" providerId="ADAL" clId="{8FFC9958-2137-48ED-A286-72C283317DF6}" dt="2021-10-08T13:37:21.580" v="295" actId="165"/>
          <ac:spMkLst>
            <pc:docMk/>
            <pc:sldMk cId="1902349663" sldId="304"/>
            <ac:spMk id="477" creationId="{E30281E7-BDFC-4714-A1A4-CDF620F37FDD}"/>
          </ac:spMkLst>
        </pc:spChg>
        <pc:spChg chg="mod">
          <ac:chgData name="Stoney,Duane E." userId="905d1588-0c1d-4d68-98cb-c7b0a80ade7f" providerId="ADAL" clId="{8FFC9958-2137-48ED-A286-72C283317DF6}" dt="2021-10-08T18:22:37.928" v="812"/>
          <ac:spMkLst>
            <pc:docMk/>
            <pc:sldMk cId="1902349663" sldId="304"/>
            <ac:spMk id="478" creationId="{6FE86CAE-F249-482D-97AC-9B8B29C2B875}"/>
          </ac:spMkLst>
        </pc:spChg>
        <pc:spChg chg="mod">
          <ac:chgData name="Stoney,Duane E." userId="905d1588-0c1d-4d68-98cb-c7b0a80ade7f" providerId="ADAL" clId="{8FFC9958-2137-48ED-A286-72C283317DF6}" dt="2021-10-08T13:37:21.580" v="295" actId="165"/>
          <ac:spMkLst>
            <pc:docMk/>
            <pc:sldMk cId="1902349663" sldId="304"/>
            <ac:spMk id="478" creationId="{7E2FBFFE-ED3A-45C9-8B02-F57BA397228A}"/>
          </ac:spMkLst>
        </pc:spChg>
        <pc:spChg chg="mod">
          <ac:chgData name="Stoney,Duane E." userId="905d1588-0c1d-4d68-98cb-c7b0a80ade7f" providerId="ADAL" clId="{8FFC9958-2137-48ED-A286-72C283317DF6}" dt="2021-10-08T18:22:37.928" v="812"/>
          <ac:spMkLst>
            <pc:docMk/>
            <pc:sldMk cId="1902349663" sldId="304"/>
            <ac:spMk id="479" creationId="{19A683DB-BF58-430D-9556-2BD8034E777B}"/>
          </ac:spMkLst>
        </pc:spChg>
        <pc:spChg chg="mod">
          <ac:chgData name="Stoney,Duane E." userId="905d1588-0c1d-4d68-98cb-c7b0a80ade7f" providerId="ADAL" clId="{8FFC9958-2137-48ED-A286-72C283317DF6}" dt="2021-10-08T13:37:21.580" v="295" actId="165"/>
          <ac:spMkLst>
            <pc:docMk/>
            <pc:sldMk cId="1902349663" sldId="304"/>
            <ac:spMk id="479" creationId="{1C8779B8-2473-40F1-9BA1-CEEA9BD36491}"/>
          </ac:spMkLst>
        </pc:spChg>
        <pc:spChg chg="mod">
          <ac:chgData name="Stoney,Duane E." userId="905d1588-0c1d-4d68-98cb-c7b0a80ade7f" providerId="ADAL" clId="{8FFC9958-2137-48ED-A286-72C283317DF6}" dt="2021-10-08T13:37:21.580" v="295" actId="165"/>
          <ac:spMkLst>
            <pc:docMk/>
            <pc:sldMk cId="1902349663" sldId="304"/>
            <ac:spMk id="480" creationId="{2B1F756F-9199-43D1-8B8B-6AD98DA8DF33}"/>
          </ac:spMkLst>
        </pc:spChg>
        <pc:spChg chg="mod">
          <ac:chgData name="Stoney,Duane E." userId="905d1588-0c1d-4d68-98cb-c7b0a80ade7f" providerId="ADAL" clId="{8FFC9958-2137-48ED-A286-72C283317DF6}" dt="2021-10-08T18:22:37.928" v="812"/>
          <ac:spMkLst>
            <pc:docMk/>
            <pc:sldMk cId="1902349663" sldId="304"/>
            <ac:spMk id="480" creationId="{35C2A4B8-D7EA-47E5-89F7-38B2CD2EACC2}"/>
          </ac:spMkLst>
        </pc:spChg>
        <pc:spChg chg="mod">
          <ac:chgData name="Stoney,Duane E." userId="905d1588-0c1d-4d68-98cb-c7b0a80ade7f" providerId="ADAL" clId="{8FFC9958-2137-48ED-A286-72C283317DF6}" dt="2021-10-08T13:37:21.580" v="295" actId="165"/>
          <ac:spMkLst>
            <pc:docMk/>
            <pc:sldMk cId="1902349663" sldId="304"/>
            <ac:spMk id="481" creationId="{AEB8EE7A-FFBB-4BAD-B78C-96F9C752BFCC}"/>
          </ac:spMkLst>
        </pc:spChg>
        <pc:spChg chg="mod">
          <ac:chgData name="Stoney,Duane E." userId="905d1588-0c1d-4d68-98cb-c7b0a80ade7f" providerId="ADAL" clId="{8FFC9958-2137-48ED-A286-72C283317DF6}" dt="2021-10-08T13:37:21.580" v="295" actId="165"/>
          <ac:spMkLst>
            <pc:docMk/>
            <pc:sldMk cId="1902349663" sldId="304"/>
            <ac:spMk id="482" creationId="{8DD92A97-D632-4DBC-9637-AFCE5EFE6EF9}"/>
          </ac:spMkLst>
        </pc:spChg>
        <pc:spChg chg="mod">
          <ac:chgData name="Stoney,Duane E." userId="905d1588-0c1d-4d68-98cb-c7b0a80ade7f" providerId="ADAL" clId="{8FFC9958-2137-48ED-A286-72C283317DF6}" dt="2021-10-08T13:37:21.580" v="295" actId="165"/>
          <ac:spMkLst>
            <pc:docMk/>
            <pc:sldMk cId="1902349663" sldId="304"/>
            <ac:spMk id="483" creationId="{7E45B045-8304-4CC5-9D00-DB8C97B21926}"/>
          </ac:spMkLst>
        </pc:spChg>
        <pc:spChg chg="mod">
          <ac:chgData name="Stoney,Duane E." userId="905d1588-0c1d-4d68-98cb-c7b0a80ade7f" providerId="ADAL" clId="{8FFC9958-2137-48ED-A286-72C283317DF6}" dt="2021-10-08T13:37:21.580" v="295" actId="165"/>
          <ac:spMkLst>
            <pc:docMk/>
            <pc:sldMk cId="1902349663" sldId="304"/>
            <ac:spMk id="484" creationId="{A63A8327-E6D0-4CFD-A8D0-A0FCB34F4856}"/>
          </ac:spMkLst>
        </pc:spChg>
        <pc:spChg chg="mod">
          <ac:chgData name="Stoney,Duane E." userId="905d1588-0c1d-4d68-98cb-c7b0a80ade7f" providerId="ADAL" clId="{8FFC9958-2137-48ED-A286-72C283317DF6}" dt="2021-10-08T13:37:21.580" v="295" actId="165"/>
          <ac:spMkLst>
            <pc:docMk/>
            <pc:sldMk cId="1902349663" sldId="304"/>
            <ac:spMk id="485" creationId="{EDE06671-0410-447A-85B8-6CD654ABF025}"/>
          </ac:spMkLst>
        </pc:spChg>
        <pc:spChg chg="mod">
          <ac:chgData name="Stoney,Duane E." userId="905d1588-0c1d-4d68-98cb-c7b0a80ade7f" providerId="ADAL" clId="{8FFC9958-2137-48ED-A286-72C283317DF6}" dt="2021-10-08T13:37:21.580" v="295" actId="165"/>
          <ac:spMkLst>
            <pc:docMk/>
            <pc:sldMk cId="1902349663" sldId="304"/>
            <ac:spMk id="486" creationId="{D750F7F3-F6AE-442A-B346-D6C44D69EBB8}"/>
          </ac:spMkLst>
        </pc:spChg>
        <pc:spChg chg="mod">
          <ac:chgData name="Stoney,Duane E." userId="905d1588-0c1d-4d68-98cb-c7b0a80ade7f" providerId="ADAL" clId="{8FFC9958-2137-48ED-A286-72C283317DF6}" dt="2021-10-08T18:22:37.928" v="812"/>
          <ac:spMkLst>
            <pc:docMk/>
            <pc:sldMk cId="1902349663" sldId="304"/>
            <ac:spMk id="487" creationId="{7EFEFB2D-66E8-4D1C-9BB6-6B13E19D9DD3}"/>
          </ac:spMkLst>
        </pc:spChg>
        <pc:spChg chg="mod">
          <ac:chgData name="Stoney,Duane E." userId="905d1588-0c1d-4d68-98cb-c7b0a80ade7f" providerId="ADAL" clId="{8FFC9958-2137-48ED-A286-72C283317DF6}" dt="2021-10-08T13:37:21.580" v="295" actId="165"/>
          <ac:spMkLst>
            <pc:docMk/>
            <pc:sldMk cId="1902349663" sldId="304"/>
            <ac:spMk id="487" creationId="{8441D517-084C-4301-880B-BCE20911B838}"/>
          </ac:spMkLst>
        </pc:spChg>
        <pc:spChg chg="mod">
          <ac:chgData name="Stoney,Duane E." userId="905d1588-0c1d-4d68-98cb-c7b0a80ade7f" providerId="ADAL" clId="{8FFC9958-2137-48ED-A286-72C283317DF6}" dt="2021-10-08T13:37:21.580" v="295" actId="165"/>
          <ac:spMkLst>
            <pc:docMk/>
            <pc:sldMk cId="1902349663" sldId="304"/>
            <ac:spMk id="488" creationId="{A55AAF61-FCDE-4902-B99A-368907E9C209}"/>
          </ac:spMkLst>
        </pc:spChg>
        <pc:spChg chg="mod">
          <ac:chgData name="Stoney,Duane E." userId="905d1588-0c1d-4d68-98cb-c7b0a80ade7f" providerId="ADAL" clId="{8FFC9958-2137-48ED-A286-72C283317DF6}" dt="2021-10-08T18:22:37.928" v="812"/>
          <ac:spMkLst>
            <pc:docMk/>
            <pc:sldMk cId="1902349663" sldId="304"/>
            <ac:spMk id="488" creationId="{D777AE05-6528-42FC-95A4-792F5A3158FF}"/>
          </ac:spMkLst>
        </pc:spChg>
        <pc:spChg chg="mod">
          <ac:chgData name="Stoney,Duane E." userId="905d1588-0c1d-4d68-98cb-c7b0a80ade7f" providerId="ADAL" clId="{8FFC9958-2137-48ED-A286-72C283317DF6}" dt="2021-10-08T18:22:37.928" v="812"/>
          <ac:spMkLst>
            <pc:docMk/>
            <pc:sldMk cId="1902349663" sldId="304"/>
            <ac:spMk id="489" creationId="{BE734A85-330E-40B2-B129-64124957E416}"/>
          </ac:spMkLst>
        </pc:spChg>
        <pc:spChg chg="mod">
          <ac:chgData name="Stoney,Duane E." userId="905d1588-0c1d-4d68-98cb-c7b0a80ade7f" providerId="ADAL" clId="{8FFC9958-2137-48ED-A286-72C283317DF6}" dt="2021-10-08T13:37:21.580" v="295" actId="165"/>
          <ac:spMkLst>
            <pc:docMk/>
            <pc:sldMk cId="1902349663" sldId="304"/>
            <ac:spMk id="489" creationId="{F41720F8-59BA-43C5-B362-FB46445FCE1D}"/>
          </ac:spMkLst>
        </pc:spChg>
        <pc:spChg chg="mod">
          <ac:chgData name="Stoney,Duane E." userId="905d1588-0c1d-4d68-98cb-c7b0a80ade7f" providerId="ADAL" clId="{8FFC9958-2137-48ED-A286-72C283317DF6}" dt="2021-10-08T13:37:21.580" v="295" actId="165"/>
          <ac:spMkLst>
            <pc:docMk/>
            <pc:sldMk cId="1902349663" sldId="304"/>
            <ac:spMk id="490" creationId="{48BD58C4-591F-4AA1-9E00-45CB41678ED6}"/>
          </ac:spMkLst>
        </pc:spChg>
        <pc:spChg chg="mod">
          <ac:chgData name="Stoney,Duane E." userId="905d1588-0c1d-4d68-98cb-c7b0a80ade7f" providerId="ADAL" clId="{8FFC9958-2137-48ED-A286-72C283317DF6}" dt="2021-10-08T18:22:37.928" v="812"/>
          <ac:spMkLst>
            <pc:docMk/>
            <pc:sldMk cId="1902349663" sldId="304"/>
            <ac:spMk id="490" creationId="{F607785B-8F90-4674-B536-1D0B4F4709F0}"/>
          </ac:spMkLst>
        </pc:spChg>
        <pc:spChg chg="mod">
          <ac:chgData name="Stoney,Duane E." userId="905d1588-0c1d-4d68-98cb-c7b0a80ade7f" providerId="ADAL" clId="{8FFC9958-2137-48ED-A286-72C283317DF6}" dt="2021-10-08T13:37:21.580" v="295" actId="165"/>
          <ac:spMkLst>
            <pc:docMk/>
            <pc:sldMk cId="1902349663" sldId="304"/>
            <ac:spMk id="491" creationId="{C24A5CF8-3038-4612-A013-4EA00D67D3FC}"/>
          </ac:spMkLst>
        </pc:spChg>
        <pc:spChg chg="mod">
          <ac:chgData name="Stoney,Duane E." userId="905d1588-0c1d-4d68-98cb-c7b0a80ade7f" providerId="ADAL" clId="{8FFC9958-2137-48ED-A286-72C283317DF6}" dt="2021-10-08T13:37:21.580" v="295" actId="165"/>
          <ac:spMkLst>
            <pc:docMk/>
            <pc:sldMk cId="1902349663" sldId="304"/>
            <ac:spMk id="492" creationId="{AF229335-BE9B-4D70-A712-2AE8F7FC0D8F}"/>
          </ac:spMkLst>
        </pc:spChg>
        <pc:spChg chg="mod">
          <ac:chgData name="Stoney,Duane E." userId="905d1588-0c1d-4d68-98cb-c7b0a80ade7f" providerId="ADAL" clId="{8FFC9958-2137-48ED-A286-72C283317DF6}" dt="2021-10-08T13:37:21.580" v="295" actId="165"/>
          <ac:spMkLst>
            <pc:docMk/>
            <pc:sldMk cId="1902349663" sldId="304"/>
            <ac:spMk id="493" creationId="{35E8143E-25D8-4382-A924-BCB6E519F8B3}"/>
          </ac:spMkLst>
        </pc:spChg>
        <pc:spChg chg="mod">
          <ac:chgData name="Stoney,Duane E." userId="905d1588-0c1d-4d68-98cb-c7b0a80ade7f" providerId="ADAL" clId="{8FFC9958-2137-48ED-A286-72C283317DF6}" dt="2021-10-08T18:22:37.928" v="812"/>
          <ac:spMkLst>
            <pc:docMk/>
            <pc:sldMk cId="1902349663" sldId="304"/>
            <ac:spMk id="494" creationId="{CA990F21-CBD5-4EEB-8781-14BA74103B97}"/>
          </ac:spMkLst>
        </pc:spChg>
        <pc:spChg chg="mod">
          <ac:chgData name="Stoney,Duane E." userId="905d1588-0c1d-4d68-98cb-c7b0a80ade7f" providerId="ADAL" clId="{8FFC9958-2137-48ED-A286-72C283317DF6}" dt="2021-10-08T13:37:21.580" v="295" actId="165"/>
          <ac:spMkLst>
            <pc:docMk/>
            <pc:sldMk cId="1902349663" sldId="304"/>
            <ac:spMk id="494" creationId="{D6DC03DF-715B-4D6C-9A3C-43B24EEEE129}"/>
          </ac:spMkLst>
        </pc:spChg>
        <pc:spChg chg="mod">
          <ac:chgData name="Stoney,Duane E." userId="905d1588-0c1d-4d68-98cb-c7b0a80ade7f" providerId="ADAL" clId="{8FFC9958-2137-48ED-A286-72C283317DF6}" dt="2021-10-08T13:37:21.580" v="295" actId="165"/>
          <ac:spMkLst>
            <pc:docMk/>
            <pc:sldMk cId="1902349663" sldId="304"/>
            <ac:spMk id="495" creationId="{94F43E46-03F2-406B-A7AB-93982EF9677F}"/>
          </ac:spMkLst>
        </pc:spChg>
        <pc:spChg chg="mod">
          <ac:chgData name="Stoney,Duane E." userId="905d1588-0c1d-4d68-98cb-c7b0a80ade7f" providerId="ADAL" clId="{8FFC9958-2137-48ED-A286-72C283317DF6}" dt="2021-10-08T13:37:21.580" v="295" actId="165"/>
          <ac:spMkLst>
            <pc:docMk/>
            <pc:sldMk cId="1902349663" sldId="304"/>
            <ac:spMk id="496" creationId="{3A6EE1C0-2FC1-4B0D-8765-68EA4B24A72B}"/>
          </ac:spMkLst>
        </pc:spChg>
        <pc:spChg chg="mod">
          <ac:chgData name="Stoney,Duane E." userId="905d1588-0c1d-4d68-98cb-c7b0a80ade7f" providerId="ADAL" clId="{8FFC9958-2137-48ED-A286-72C283317DF6}" dt="2021-10-08T18:22:37.928" v="812"/>
          <ac:spMkLst>
            <pc:docMk/>
            <pc:sldMk cId="1902349663" sldId="304"/>
            <ac:spMk id="496" creationId="{FF6F5A83-88F4-4F59-9F4E-6C7808CA5533}"/>
          </ac:spMkLst>
        </pc:spChg>
        <pc:spChg chg="mod">
          <ac:chgData name="Stoney,Duane E." userId="905d1588-0c1d-4d68-98cb-c7b0a80ade7f" providerId="ADAL" clId="{8FFC9958-2137-48ED-A286-72C283317DF6}" dt="2021-10-08T13:37:21.580" v="295" actId="165"/>
          <ac:spMkLst>
            <pc:docMk/>
            <pc:sldMk cId="1902349663" sldId="304"/>
            <ac:spMk id="497" creationId="{E7D4B94B-6D9C-4AE9-BFB0-3AC37C2E8245}"/>
          </ac:spMkLst>
        </pc:spChg>
        <pc:spChg chg="add mod">
          <ac:chgData name="Stoney,Duane E." userId="905d1588-0c1d-4d68-98cb-c7b0a80ade7f" providerId="ADAL" clId="{8FFC9958-2137-48ED-A286-72C283317DF6}" dt="2021-10-08T18:40:57.092" v="837" actId="1076"/>
          <ac:spMkLst>
            <pc:docMk/>
            <pc:sldMk cId="1902349663" sldId="304"/>
            <ac:spMk id="498" creationId="{811B042A-D40A-4E76-B35F-9E0E8E79C706}"/>
          </ac:spMkLst>
        </pc:spChg>
        <pc:spChg chg="mod">
          <ac:chgData name="Stoney,Duane E." userId="905d1588-0c1d-4d68-98cb-c7b0a80ade7f" providerId="ADAL" clId="{8FFC9958-2137-48ED-A286-72C283317DF6}" dt="2021-10-08T13:37:21.580" v="295" actId="165"/>
          <ac:spMkLst>
            <pc:docMk/>
            <pc:sldMk cId="1902349663" sldId="304"/>
            <ac:spMk id="498" creationId="{D0A5C688-8941-4335-9A50-AD251F2CA52D}"/>
          </ac:spMkLst>
        </pc:spChg>
        <pc:spChg chg="mod">
          <ac:chgData name="Stoney,Duane E." userId="905d1588-0c1d-4d68-98cb-c7b0a80ade7f" providerId="ADAL" clId="{8FFC9958-2137-48ED-A286-72C283317DF6}" dt="2021-10-08T13:37:21.580" v="295" actId="165"/>
          <ac:spMkLst>
            <pc:docMk/>
            <pc:sldMk cId="1902349663" sldId="304"/>
            <ac:spMk id="499" creationId="{EE870519-20F4-49F7-9CFC-EC336C0368E6}"/>
          </ac:spMkLst>
        </pc:spChg>
        <pc:spChg chg="del mod topLvl">
          <ac:chgData name="Stoney,Duane E." userId="905d1588-0c1d-4d68-98cb-c7b0a80ade7f" providerId="ADAL" clId="{8FFC9958-2137-48ED-A286-72C283317DF6}" dt="2021-10-08T13:52:11.958" v="489" actId="478"/>
          <ac:spMkLst>
            <pc:docMk/>
            <pc:sldMk cId="1902349663" sldId="304"/>
            <ac:spMk id="501" creationId="{637245E8-70F5-497D-99AD-94E7FE073805}"/>
          </ac:spMkLst>
        </pc:spChg>
        <pc:spChg chg="mod">
          <ac:chgData name="Stoney,Duane E." userId="905d1588-0c1d-4d68-98cb-c7b0a80ade7f" providerId="ADAL" clId="{8FFC9958-2137-48ED-A286-72C283317DF6}" dt="2021-10-08T14:10:36.332" v="710" actId="1038"/>
          <ac:spMkLst>
            <pc:docMk/>
            <pc:sldMk cId="1902349663" sldId="304"/>
            <ac:spMk id="502" creationId="{3FF798EC-27B2-48A3-AFDC-9EB175BF842B}"/>
          </ac:spMkLst>
        </pc:spChg>
        <pc:spChg chg="del">
          <ac:chgData name="Stoney,Duane E." userId="905d1588-0c1d-4d68-98cb-c7b0a80ade7f" providerId="ADAL" clId="{8FFC9958-2137-48ED-A286-72C283317DF6}" dt="2021-10-08T13:36:51.264" v="292" actId="478"/>
          <ac:spMkLst>
            <pc:docMk/>
            <pc:sldMk cId="1902349663" sldId="304"/>
            <ac:spMk id="503" creationId="{1844D745-AF9F-4490-83F6-326BBDE08E9C}"/>
          </ac:spMkLst>
        </pc:spChg>
        <pc:spChg chg="del">
          <ac:chgData name="Stoney,Duane E." userId="905d1588-0c1d-4d68-98cb-c7b0a80ade7f" providerId="ADAL" clId="{8FFC9958-2137-48ED-A286-72C283317DF6}" dt="2021-10-08T13:22:59.455" v="146" actId="478"/>
          <ac:spMkLst>
            <pc:docMk/>
            <pc:sldMk cId="1902349663" sldId="304"/>
            <ac:spMk id="504" creationId="{D17F42E6-21DC-429E-B460-0A104DCD4419}"/>
          </ac:spMkLst>
        </pc:spChg>
        <pc:spChg chg="del">
          <ac:chgData name="Stoney,Duane E." userId="905d1588-0c1d-4d68-98cb-c7b0a80ade7f" providerId="ADAL" clId="{8FFC9958-2137-48ED-A286-72C283317DF6}" dt="2021-10-08T13:22:59.455" v="146" actId="478"/>
          <ac:spMkLst>
            <pc:docMk/>
            <pc:sldMk cId="1902349663" sldId="304"/>
            <ac:spMk id="505" creationId="{BB765B31-2F64-43E9-BE66-A1D969CC5E95}"/>
          </ac:spMkLst>
        </pc:spChg>
        <pc:spChg chg="mod">
          <ac:chgData name="Stoney,Duane E." userId="905d1588-0c1d-4d68-98cb-c7b0a80ade7f" providerId="ADAL" clId="{8FFC9958-2137-48ED-A286-72C283317DF6}" dt="2021-10-08T13:18:13.381" v="82" actId="1035"/>
          <ac:spMkLst>
            <pc:docMk/>
            <pc:sldMk cId="1902349663" sldId="304"/>
            <ac:spMk id="508" creationId="{8A537CB5-8919-4560-8653-34A76FD9AE67}"/>
          </ac:spMkLst>
        </pc:spChg>
        <pc:spChg chg="del">
          <ac:chgData name="Stoney,Duane E." userId="905d1588-0c1d-4d68-98cb-c7b0a80ade7f" providerId="ADAL" clId="{8FFC9958-2137-48ED-A286-72C283317DF6}" dt="2021-10-08T13:15:14.968" v="5" actId="478"/>
          <ac:spMkLst>
            <pc:docMk/>
            <pc:sldMk cId="1902349663" sldId="304"/>
            <ac:spMk id="509" creationId="{3D096DA8-A0CC-4595-A7B6-1EE45E1739E9}"/>
          </ac:spMkLst>
        </pc:spChg>
        <pc:spChg chg="del">
          <ac:chgData name="Stoney,Duane E." userId="905d1588-0c1d-4d68-98cb-c7b0a80ade7f" providerId="ADAL" clId="{8FFC9958-2137-48ED-A286-72C283317DF6}" dt="2021-10-08T13:22:59.455" v="146" actId="478"/>
          <ac:spMkLst>
            <pc:docMk/>
            <pc:sldMk cId="1902349663" sldId="304"/>
            <ac:spMk id="512" creationId="{F24A1967-24B1-4F9A-9A5E-FF1EE287A33B}"/>
          </ac:spMkLst>
        </pc:spChg>
        <pc:spChg chg="del">
          <ac:chgData name="Stoney,Duane E." userId="905d1588-0c1d-4d68-98cb-c7b0a80ade7f" providerId="ADAL" clId="{8FFC9958-2137-48ED-A286-72C283317DF6}" dt="2021-10-08T13:22:59.455" v="146" actId="478"/>
          <ac:spMkLst>
            <pc:docMk/>
            <pc:sldMk cId="1902349663" sldId="304"/>
            <ac:spMk id="513" creationId="{DB71ACC5-AB74-47FC-9A5F-DC2EAF43BC13}"/>
          </ac:spMkLst>
        </pc:spChg>
        <pc:spChg chg="del">
          <ac:chgData name="Stoney,Duane E." userId="905d1588-0c1d-4d68-98cb-c7b0a80ade7f" providerId="ADAL" clId="{8FFC9958-2137-48ED-A286-72C283317DF6}" dt="2021-10-08T13:22:59.455" v="146" actId="478"/>
          <ac:spMkLst>
            <pc:docMk/>
            <pc:sldMk cId="1902349663" sldId="304"/>
            <ac:spMk id="514" creationId="{98E24DAD-A22F-4423-ADF7-258CF05763F7}"/>
          </ac:spMkLst>
        </pc:spChg>
        <pc:spChg chg="del">
          <ac:chgData name="Stoney,Duane E." userId="905d1588-0c1d-4d68-98cb-c7b0a80ade7f" providerId="ADAL" clId="{8FFC9958-2137-48ED-A286-72C283317DF6}" dt="2021-10-08T13:22:59.455" v="146" actId="478"/>
          <ac:spMkLst>
            <pc:docMk/>
            <pc:sldMk cId="1902349663" sldId="304"/>
            <ac:spMk id="515" creationId="{AE58E44E-94D2-43AE-9251-B71EE3F2F334}"/>
          </ac:spMkLst>
        </pc:spChg>
        <pc:spChg chg="del">
          <ac:chgData name="Stoney,Duane E." userId="905d1588-0c1d-4d68-98cb-c7b0a80ade7f" providerId="ADAL" clId="{8FFC9958-2137-48ED-A286-72C283317DF6}" dt="2021-10-08T13:22:59.455" v="146" actId="478"/>
          <ac:spMkLst>
            <pc:docMk/>
            <pc:sldMk cId="1902349663" sldId="304"/>
            <ac:spMk id="517" creationId="{7E8511E4-AEBA-48BB-A07C-937061B07491}"/>
          </ac:spMkLst>
        </pc:spChg>
        <pc:spChg chg="del">
          <ac:chgData name="Stoney,Duane E." userId="905d1588-0c1d-4d68-98cb-c7b0a80ade7f" providerId="ADAL" clId="{8FFC9958-2137-48ED-A286-72C283317DF6}" dt="2021-10-08T13:22:59.455" v="146" actId="478"/>
          <ac:spMkLst>
            <pc:docMk/>
            <pc:sldMk cId="1902349663" sldId="304"/>
            <ac:spMk id="518" creationId="{F891836C-BA8F-4377-8444-D116079B29FF}"/>
          </ac:spMkLst>
        </pc:spChg>
        <pc:spChg chg="del">
          <ac:chgData name="Stoney,Duane E." userId="905d1588-0c1d-4d68-98cb-c7b0a80ade7f" providerId="ADAL" clId="{8FFC9958-2137-48ED-A286-72C283317DF6}" dt="2021-10-08T13:22:59.455" v="146" actId="478"/>
          <ac:spMkLst>
            <pc:docMk/>
            <pc:sldMk cId="1902349663" sldId="304"/>
            <ac:spMk id="520" creationId="{55D3C140-EE9A-465E-86C8-65C28D068441}"/>
          </ac:spMkLst>
        </pc:spChg>
        <pc:spChg chg="del">
          <ac:chgData name="Stoney,Duane E." userId="905d1588-0c1d-4d68-98cb-c7b0a80ade7f" providerId="ADAL" clId="{8FFC9958-2137-48ED-A286-72C283317DF6}" dt="2021-10-08T13:22:59.455" v="146" actId="478"/>
          <ac:spMkLst>
            <pc:docMk/>
            <pc:sldMk cId="1902349663" sldId="304"/>
            <ac:spMk id="521" creationId="{CDF57C4A-554F-45EC-BBB1-87093F89E722}"/>
          </ac:spMkLst>
        </pc:spChg>
        <pc:spChg chg="del">
          <ac:chgData name="Stoney,Duane E." userId="905d1588-0c1d-4d68-98cb-c7b0a80ade7f" providerId="ADAL" clId="{8FFC9958-2137-48ED-A286-72C283317DF6}" dt="2021-10-08T13:22:59.455" v="146" actId="478"/>
          <ac:spMkLst>
            <pc:docMk/>
            <pc:sldMk cId="1902349663" sldId="304"/>
            <ac:spMk id="523" creationId="{6DF5C712-BBBF-4213-A9D3-8EF2C5CD3704}"/>
          </ac:spMkLst>
        </pc:spChg>
        <pc:spChg chg="del">
          <ac:chgData name="Stoney,Duane E." userId="905d1588-0c1d-4d68-98cb-c7b0a80ade7f" providerId="ADAL" clId="{8FFC9958-2137-48ED-A286-72C283317DF6}" dt="2021-10-08T13:22:59.455" v="146" actId="478"/>
          <ac:spMkLst>
            <pc:docMk/>
            <pc:sldMk cId="1902349663" sldId="304"/>
            <ac:spMk id="524" creationId="{0DEB54D1-E51D-4676-9B6E-DEDCBFA317C0}"/>
          </ac:spMkLst>
        </pc:spChg>
        <pc:spChg chg="del">
          <ac:chgData name="Stoney,Duane E." userId="905d1588-0c1d-4d68-98cb-c7b0a80ade7f" providerId="ADAL" clId="{8FFC9958-2137-48ED-A286-72C283317DF6}" dt="2021-10-08T13:22:59.455" v="146" actId="478"/>
          <ac:spMkLst>
            <pc:docMk/>
            <pc:sldMk cId="1902349663" sldId="304"/>
            <ac:spMk id="526" creationId="{6412E6DD-EEE6-4C69-9E04-A7E80ED99974}"/>
          </ac:spMkLst>
        </pc:spChg>
        <pc:spChg chg="del">
          <ac:chgData name="Stoney,Duane E." userId="905d1588-0c1d-4d68-98cb-c7b0a80ade7f" providerId="ADAL" clId="{8FFC9958-2137-48ED-A286-72C283317DF6}" dt="2021-10-08T13:22:59.455" v="146" actId="478"/>
          <ac:spMkLst>
            <pc:docMk/>
            <pc:sldMk cId="1902349663" sldId="304"/>
            <ac:spMk id="527" creationId="{5B605933-9179-42AA-9199-D819C59C5E4F}"/>
          </ac:spMkLst>
        </pc:spChg>
        <pc:spChg chg="del">
          <ac:chgData name="Stoney,Duane E." userId="905d1588-0c1d-4d68-98cb-c7b0a80ade7f" providerId="ADAL" clId="{8FFC9958-2137-48ED-A286-72C283317DF6}" dt="2021-10-08T13:22:16.618" v="139" actId="478"/>
          <ac:spMkLst>
            <pc:docMk/>
            <pc:sldMk cId="1902349663" sldId="304"/>
            <ac:spMk id="529" creationId="{AA6F057C-62F4-4C80-9B7F-E9E029EF45C5}"/>
          </ac:spMkLst>
        </pc:spChg>
        <pc:spChg chg="del">
          <ac:chgData name="Stoney,Duane E." userId="905d1588-0c1d-4d68-98cb-c7b0a80ade7f" providerId="ADAL" clId="{8FFC9958-2137-48ED-A286-72C283317DF6}" dt="2021-10-08T13:22:13.162" v="138" actId="478"/>
          <ac:spMkLst>
            <pc:docMk/>
            <pc:sldMk cId="1902349663" sldId="304"/>
            <ac:spMk id="530" creationId="{74817B0E-B69B-4FC4-8769-A57DDC437F43}"/>
          </ac:spMkLst>
        </pc:spChg>
        <pc:spChg chg="mod">
          <ac:chgData name="Stoney,Duane E." userId="905d1588-0c1d-4d68-98cb-c7b0a80ade7f" providerId="ADAL" clId="{8FFC9958-2137-48ED-A286-72C283317DF6}" dt="2021-10-08T13:18:13.381" v="82" actId="1035"/>
          <ac:spMkLst>
            <pc:docMk/>
            <pc:sldMk cId="1902349663" sldId="304"/>
            <ac:spMk id="532" creationId="{3F829C81-6A37-495D-AB80-D264E3F6157B}"/>
          </ac:spMkLst>
        </pc:spChg>
        <pc:spChg chg="mod">
          <ac:chgData name="Stoney,Duane E." userId="905d1588-0c1d-4d68-98cb-c7b0a80ade7f" providerId="ADAL" clId="{8FFC9958-2137-48ED-A286-72C283317DF6}" dt="2021-10-08T13:18:13.381" v="82" actId="1035"/>
          <ac:spMkLst>
            <pc:docMk/>
            <pc:sldMk cId="1902349663" sldId="304"/>
            <ac:spMk id="533" creationId="{DAB196DD-3796-43CA-A8A8-CCBAF0F5125E}"/>
          </ac:spMkLst>
        </pc:spChg>
        <pc:spChg chg="mod">
          <ac:chgData name="Stoney,Duane E." userId="905d1588-0c1d-4d68-98cb-c7b0a80ade7f" providerId="ADAL" clId="{8FFC9958-2137-48ED-A286-72C283317DF6}" dt="2021-10-08T13:18:13.381" v="82" actId="1035"/>
          <ac:spMkLst>
            <pc:docMk/>
            <pc:sldMk cId="1902349663" sldId="304"/>
            <ac:spMk id="534" creationId="{3000309A-B55B-4FE2-BCC8-C7C213F849EB}"/>
          </ac:spMkLst>
        </pc:spChg>
        <pc:spChg chg="add mod">
          <ac:chgData name="Stoney,Duane E." userId="905d1588-0c1d-4d68-98cb-c7b0a80ade7f" providerId="ADAL" clId="{8FFC9958-2137-48ED-A286-72C283317DF6}" dt="2021-10-08T13:18:39.600" v="88" actId="1038"/>
          <ac:spMkLst>
            <pc:docMk/>
            <pc:sldMk cId="1902349663" sldId="304"/>
            <ac:spMk id="535" creationId="{4064694C-041E-4938-A81A-83491B5044D3}"/>
          </ac:spMkLst>
        </pc:spChg>
        <pc:spChg chg="mod">
          <ac:chgData name="Stoney,Duane E." userId="905d1588-0c1d-4d68-98cb-c7b0a80ade7f" providerId="ADAL" clId="{8FFC9958-2137-48ED-A286-72C283317DF6}" dt="2021-10-08T13:20:13.287" v="127" actId="1076"/>
          <ac:spMkLst>
            <pc:docMk/>
            <pc:sldMk cId="1902349663" sldId="304"/>
            <ac:spMk id="537" creationId="{D2D7A19F-E6EA-4D64-9D7C-AFDC58A0E150}"/>
          </ac:spMkLst>
        </pc:spChg>
        <pc:spChg chg="mod">
          <ac:chgData name="Stoney,Duane E." userId="905d1588-0c1d-4d68-98cb-c7b0a80ade7f" providerId="ADAL" clId="{8FFC9958-2137-48ED-A286-72C283317DF6}" dt="2021-10-08T13:20:13.287" v="127" actId="1076"/>
          <ac:spMkLst>
            <pc:docMk/>
            <pc:sldMk cId="1902349663" sldId="304"/>
            <ac:spMk id="540" creationId="{71303276-04FF-4C6B-B5B8-135387189271}"/>
          </ac:spMkLst>
        </pc:spChg>
        <pc:spChg chg="mod">
          <ac:chgData name="Stoney,Duane E." userId="905d1588-0c1d-4d68-98cb-c7b0a80ade7f" providerId="ADAL" clId="{8FFC9958-2137-48ED-A286-72C283317DF6}" dt="2021-10-08T13:20:13.287" v="127" actId="1076"/>
          <ac:spMkLst>
            <pc:docMk/>
            <pc:sldMk cId="1902349663" sldId="304"/>
            <ac:spMk id="541" creationId="{3603DA20-CBC8-44CB-BEDD-EB88F6647107}"/>
          </ac:spMkLst>
        </pc:spChg>
        <pc:spChg chg="mod">
          <ac:chgData name="Stoney,Duane E." userId="905d1588-0c1d-4d68-98cb-c7b0a80ade7f" providerId="ADAL" clId="{8FFC9958-2137-48ED-A286-72C283317DF6}" dt="2021-10-08T13:20:13.287" v="127" actId="1076"/>
          <ac:spMkLst>
            <pc:docMk/>
            <pc:sldMk cId="1902349663" sldId="304"/>
            <ac:spMk id="542" creationId="{A76D063A-6272-4A96-BAE1-AFD228D14985}"/>
          </ac:spMkLst>
        </pc:spChg>
        <pc:spChg chg="mod">
          <ac:chgData name="Stoney,Duane E." userId="905d1588-0c1d-4d68-98cb-c7b0a80ade7f" providerId="ADAL" clId="{8FFC9958-2137-48ED-A286-72C283317DF6}" dt="2021-10-08T13:20:13.287" v="127" actId="1076"/>
          <ac:spMkLst>
            <pc:docMk/>
            <pc:sldMk cId="1902349663" sldId="304"/>
            <ac:spMk id="543" creationId="{D176650E-F0DF-4534-94D9-142A0C5DE822}"/>
          </ac:spMkLst>
        </pc:spChg>
        <pc:spChg chg="mod">
          <ac:chgData name="Stoney,Duane E." userId="905d1588-0c1d-4d68-98cb-c7b0a80ade7f" providerId="ADAL" clId="{8FFC9958-2137-48ED-A286-72C283317DF6}" dt="2021-10-08T13:20:13.287" v="127" actId="1076"/>
          <ac:spMkLst>
            <pc:docMk/>
            <pc:sldMk cId="1902349663" sldId="304"/>
            <ac:spMk id="544" creationId="{95949BB9-2749-4FA7-B0DB-CE40946DEB2C}"/>
          </ac:spMkLst>
        </pc:spChg>
        <pc:spChg chg="mod">
          <ac:chgData name="Stoney,Duane E." userId="905d1588-0c1d-4d68-98cb-c7b0a80ade7f" providerId="ADAL" clId="{8FFC9958-2137-48ED-A286-72C283317DF6}" dt="2021-10-08T13:20:13.287" v="127" actId="1076"/>
          <ac:spMkLst>
            <pc:docMk/>
            <pc:sldMk cId="1902349663" sldId="304"/>
            <ac:spMk id="545" creationId="{195EDBF7-8167-4001-8857-1F8C6E8E6B53}"/>
          </ac:spMkLst>
        </pc:spChg>
        <pc:spChg chg="mod">
          <ac:chgData name="Stoney,Duane E." userId="905d1588-0c1d-4d68-98cb-c7b0a80ade7f" providerId="ADAL" clId="{8FFC9958-2137-48ED-A286-72C283317DF6}" dt="2021-10-08T13:20:13.287" v="127" actId="1076"/>
          <ac:spMkLst>
            <pc:docMk/>
            <pc:sldMk cId="1902349663" sldId="304"/>
            <ac:spMk id="546" creationId="{EC4A4654-E0BF-44CE-BBFC-5B75B4B5836D}"/>
          </ac:spMkLst>
        </pc:spChg>
        <pc:spChg chg="mod">
          <ac:chgData name="Stoney,Duane E." userId="905d1588-0c1d-4d68-98cb-c7b0a80ade7f" providerId="ADAL" clId="{8FFC9958-2137-48ED-A286-72C283317DF6}" dt="2021-10-08T13:20:13.287" v="127" actId="1076"/>
          <ac:spMkLst>
            <pc:docMk/>
            <pc:sldMk cId="1902349663" sldId="304"/>
            <ac:spMk id="547" creationId="{CAF72E27-75C3-4565-9EF2-92213A977ACE}"/>
          </ac:spMkLst>
        </pc:spChg>
        <pc:spChg chg="mod">
          <ac:chgData name="Stoney,Duane E." userId="905d1588-0c1d-4d68-98cb-c7b0a80ade7f" providerId="ADAL" clId="{8FFC9958-2137-48ED-A286-72C283317DF6}" dt="2021-10-08T13:20:13.287" v="127" actId="1076"/>
          <ac:spMkLst>
            <pc:docMk/>
            <pc:sldMk cId="1902349663" sldId="304"/>
            <ac:spMk id="548" creationId="{B938AC77-E907-4F0E-AFFA-94F38317E984}"/>
          </ac:spMkLst>
        </pc:spChg>
        <pc:spChg chg="mod">
          <ac:chgData name="Stoney,Duane E." userId="905d1588-0c1d-4d68-98cb-c7b0a80ade7f" providerId="ADAL" clId="{8FFC9958-2137-48ED-A286-72C283317DF6}" dt="2021-10-08T13:20:13.287" v="127" actId="1076"/>
          <ac:spMkLst>
            <pc:docMk/>
            <pc:sldMk cId="1902349663" sldId="304"/>
            <ac:spMk id="549" creationId="{95C376F4-8706-4ED0-983A-E373DC7CED9C}"/>
          </ac:spMkLst>
        </pc:spChg>
        <pc:spChg chg="mod">
          <ac:chgData name="Stoney,Duane E." userId="905d1588-0c1d-4d68-98cb-c7b0a80ade7f" providerId="ADAL" clId="{8FFC9958-2137-48ED-A286-72C283317DF6}" dt="2021-10-08T13:20:13.287" v="127" actId="1076"/>
          <ac:spMkLst>
            <pc:docMk/>
            <pc:sldMk cId="1902349663" sldId="304"/>
            <ac:spMk id="550" creationId="{F964A631-EEA5-45EF-A1B3-89CA96A5D09B}"/>
          </ac:spMkLst>
        </pc:spChg>
        <pc:spChg chg="mod">
          <ac:chgData name="Stoney,Duane E." userId="905d1588-0c1d-4d68-98cb-c7b0a80ade7f" providerId="ADAL" clId="{8FFC9958-2137-48ED-A286-72C283317DF6}" dt="2021-10-08T13:20:13.287" v="127" actId="1076"/>
          <ac:spMkLst>
            <pc:docMk/>
            <pc:sldMk cId="1902349663" sldId="304"/>
            <ac:spMk id="551" creationId="{90DC10F7-1AEB-4AC9-9919-2CBBF5487274}"/>
          </ac:spMkLst>
        </pc:spChg>
        <pc:spChg chg="mod">
          <ac:chgData name="Stoney,Duane E." userId="905d1588-0c1d-4d68-98cb-c7b0a80ade7f" providerId="ADAL" clId="{8FFC9958-2137-48ED-A286-72C283317DF6}" dt="2021-10-08T13:20:13.287" v="127" actId="1076"/>
          <ac:spMkLst>
            <pc:docMk/>
            <pc:sldMk cId="1902349663" sldId="304"/>
            <ac:spMk id="552" creationId="{7928EA19-707D-429B-BB71-A25438FE8115}"/>
          </ac:spMkLst>
        </pc:spChg>
        <pc:spChg chg="mod">
          <ac:chgData name="Stoney,Duane E." userId="905d1588-0c1d-4d68-98cb-c7b0a80ade7f" providerId="ADAL" clId="{8FFC9958-2137-48ED-A286-72C283317DF6}" dt="2021-10-08T13:20:13.287" v="127" actId="1076"/>
          <ac:spMkLst>
            <pc:docMk/>
            <pc:sldMk cId="1902349663" sldId="304"/>
            <ac:spMk id="553" creationId="{112FDEE2-DFEC-4A80-836F-65AEA9E77262}"/>
          </ac:spMkLst>
        </pc:spChg>
        <pc:spChg chg="mod">
          <ac:chgData name="Stoney,Duane E." userId="905d1588-0c1d-4d68-98cb-c7b0a80ade7f" providerId="ADAL" clId="{8FFC9958-2137-48ED-A286-72C283317DF6}" dt="2021-10-08T13:20:13.287" v="127" actId="1076"/>
          <ac:spMkLst>
            <pc:docMk/>
            <pc:sldMk cId="1902349663" sldId="304"/>
            <ac:spMk id="554" creationId="{06E95609-3B8C-4ECA-9D90-E70042488480}"/>
          </ac:spMkLst>
        </pc:spChg>
        <pc:spChg chg="mod">
          <ac:chgData name="Stoney,Duane E." userId="905d1588-0c1d-4d68-98cb-c7b0a80ade7f" providerId="ADAL" clId="{8FFC9958-2137-48ED-A286-72C283317DF6}" dt="2021-10-08T13:20:13.287" v="127" actId="1076"/>
          <ac:spMkLst>
            <pc:docMk/>
            <pc:sldMk cId="1902349663" sldId="304"/>
            <ac:spMk id="555" creationId="{DE0F9135-9266-4BCF-B61E-B4E98CFD281B}"/>
          </ac:spMkLst>
        </pc:spChg>
        <pc:spChg chg="mod">
          <ac:chgData name="Stoney,Duane E." userId="905d1588-0c1d-4d68-98cb-c7b0a80ade7f" providerId="ADAL" clId="{8FFC9958-2137-48ED-A286-72C283317DF6}" dt="2021-10-08T13:20:13.287" v="127" actId="1076"/>
          <ac:spMkLst>
            <pc:docMk/>
            <pc:sldMk cId="1902349663" sldId="304"/>
            <ac:spMk id="556" creationId="{04796DEE-C04D-4F6A-A9F6-18EF81E4BE92}"/>
          </ac:spMkLst>
        </pc:spChg>
        <pc:spChg chg="mod">
          <ac:chgData name="Stoney,Duane E." userId="905d1588-0c1d-4d68-98cb-c7b0a80ade7f" providerId="ADAL" clId="{8FFC9958-2137-48ED-A286-72C283317DF6}" dt="2021-10-08T13:20:13.287" v="127" actId="1076"/>
          <ac:spMkLst>
            <pc:docMk/>
            <pc:sldMk cId="1902349663" sldId="304"/>
            <ac:spMk id="557" creationId="{6B49304E-8142-40C2-A5E5-37CA560F21A0}"/>
          </ac:spMkLst>
        </pc:spChg>
        <pc:spChg chg="mod">
          <ac:chgData name="Stoney,Duane E." userId="905d1588-0c1d-4d68-98cb-c7b0a80ade7f" providerId="ADAL" clId="{8FFC9958-2137-48ED-A286-72C283317DF6}" dt="2021-10-08T13:20:13.287" v="127" actId="1076"/>
          <ac:spMkLst>
            <pc:docMk/>
            <pc:sldMk cId="1902349663" sldId="304"/>
            <ac:spMk id="558" creationId="{4CA140F9-D0EE-4300-806D-E0B788850DD9}"/>
          </ac:spMkLst>
        </pc:spChg>
        <pc:spChg chg="mod">
          <ac:chgData name="Stoney,Duane E." userId="905d1588-0c1d-4d68-98cb-c7b0a80ade7f" providerId="ADAL" clId="{8FFC9958-2137-48ED-A286-72C283317DF6}" dt="2021-10-08T13:20:13.287" v="127" actId="1076"/>
          <ac:spMkLst>
            <pc:docMk/>
            <pc:sldMk cId="1902349663" sldId="304"/>
            <ac:spMk id="559" creationId="{406D5538-EC0C-4A3D-8032-2D9F512A16D9}"/>
          </ac:spMkLst>
        </pc:spChg>
        <pc:spChg chg="mod">
          <ac:chgData name="Stoney,Duane E." userId="905d1588-0c1d-4d68-98cb-c7b0a80ade7f" providerId="ADAL" clId="{8FFC9958-2137-48ED-A286-72C283317DF6}" dt="2021-10-08T13:20:13.287" v="127" actId="1076"/>
          <ac:spMkLst>
            <pc:docMk/>
            <pc:sldMk cId="1902349663" sldId="304"/>
            <ac:spMk id="560" creationId="{CFBD7B45-EA4C-4810-9230-C43429CECBE7}"/>
          </ac:spMkLst>
        </pc:spChg>
        <pc:spChg chg="mod">
          <ac:chgData name="Stoney,Duane E." userId="905d1588-0c1d-4d68-98cb-c7b0a80ade7f" providerId="ADAL" clId="{8FFC9958-2137-48ED-A286-72C283317DF6}" dt="2021-10-08T13:20:13.287" v="127" actId="1076"/>
          <ac:spMkLst>
            <pc:docMk/>
            <pc:sldMk cId="1902349663" sldId="304"/>
            <ac:spMk id="561" creationId="{538619E9-8902-425B-ABCD-AE7719CC597F}"/>
          </ac:spMkLst>
        </pc:spChg>
        <pc:spChg chg="mod">
          <ac:chgData name="Stoney,Duane E." userId="905d1588-0c1d-4d68-98cb-c7b0a80ade7f" providerId="ADAL" clId="{8FFC9958-2137-48ED-A286-72C283317DF6}" dt="2021-10-08T13:20:13.287" v="127" actId="1076"/>
          <ac:spMkLst>
            <pc:docMk/>
            <pc:sldMk cId="1902349663" sldId="304"/>
            <ac:spMk id="562" creationId="{0EE6ECD3-4BB5-4242-833F-32E2D38A2A5E}"/>
          </ac:spMkLst>
        </pc:spChg>
        <pc:spChg chg="mod">
          <ac:chgData name="Stoney,Duane E." userId="905d1588-0c1d-4d68-98cb-c7b0a80ade7f" providerId="ADAL" clId="{8FFC9958-2137-48ED-A286-72C283317DF6}" dt="2021-10-08T13:20:13.287" v="127" actId="1076"/>
          <ac:spMkLst>
            <pc:docMk/>
            <pc:sldMk cId="1902349663" sldId="304"/>
            <ac:spMk id="563" creationId="{60B2347B-4B0B-4AA5-B850-40FBDAB6C194}"/>
          </ac:spMkLst>
        </pc:spChg>
        <pc:spChg chg="mod">
          <ac:chgData name="Stoney,Duane E." userId="905d1588-0c1d-4d68-98cb-c7b0a80ade7f" providerId="ADAL" clId="{8FFC9958-2137-48ED-A286-72C283317DF6}" dt="2021-10-08T13:20:13.287" v="127" actId="1076"/>
          <ac:spMkLst>
            <pc:docMk/>
            <pc:sldMk cId="1902349663" sldId="304"/>
            <ac:spMk id="564" creationId="{0B830256-D77C-475B-BFBC-17FD773D47BC}"/>
          </ac:spMkLst>
        </pc:spChg>
        <pc:spChg chg="mod">
          <ac:chgData name="Stoney,Duane E." userId="905d1588-0c1d-4d68-98cb-c7b0a80ade7f" providerId="ADAL" clId="{8FFC9958-2137-48ED-A286-72C283317DF6}" dt="2021-10-08T13:20:13.287" v="127" actId="1076"/>
          <ac:spMkLst>
            <pc:docMk/>
            <pc:sldMk cId="1902349663" sldId="304"/>
            <ac:spMk id="565" creationId="{FD5C3D30-D3D2-4B1F-98A6-F15E13C9F8C7}"/>
          </ac:spMkLst>
        </pc:spChg>
        <pc:spChg chg="mod">
          <ac:chgData name="Stoney,Duane E." userId="905d1588-0c1d-4d68-98cb-c7b0a80ade7f" providerId="ADAL" clId="{8FFC9958-2137-48ED-A286-72C283317DF6}" dt="2021-10-08T13:20:13.287" v="127" actId="1076"/>
          <ac:spMkLst>
            <pc:docMk/>
            <pc:sldMk cId="1902349663" sldId="304"/>
            <ac:spMk id="566" creationId="{22EA5E17-ECF2-4E25-A00E-A00F9E776A9C}"/>
          </ac:spMkLst>
        </pc:spChg>
        <pc:spChg chg="mod">
          <ac:chgData name="Stoney,Duane E." userId="905d1588-0c1d-4d68-98cb-c7b0a80ade7f" providerId="ADAL" clId="{8FFC9958-2137-48ED-A286-72C283317DF6}" dt="2021-10-08T13:20:13.287" v="127" actId="1076"/>
          <ac:spMkLst>
            <pc:docMk/>
            <pc:sldMk cId="1902349663" sldId="304"/>
            <ac:spMk id="567" creationId="{1A447413-5A9F-44E8-ACC0-0609E3C46616}"/>
          </ac:spMkLst>
        </pc:spChg>
        <pc:spChg chg="mod">
          <ac:chgData name="Stoney,Duane E." userId="905d1588-0c1d-4d68-98cb-c7b0a80ade7f" providerId="ADAL" clId="{8FFC9958-2137-48ED-A286-72C283317DF6}" dt="2021-10-08T13:20:13.287" v="127" actId="1076"/>
          <ac:spMkLst>
            <pc:docMk/>
            <pc:sldMk cId="1902349663" sldId="304"/>
            <ac:spMk id="568" creationId="{F634A92A-E1A3-48F8-BF8B-EFB7F5C646FF}"/>
          </ac:spMkLst>
        </pc:spChg>
        <pc:spChg chg="mod">
          <ac:chgData name="Stoney,Duane E." userId="905d1588-0c1d-4d68-98cb-c7b0a80ade7f" providerId="ADAL" clId="{8FFC9958-2137-48ED-A286-72C283317DF6}" dt="2021-10-08T13:20:13.287" v="127" actId="1076"/>
          <ac:spMkLst>
            <pc:docMk/>
            <pc:sldMk cId="1902349663" sldId="304"/>
            <ac:spMk id="569" creationId="{0AFE015B-5178-4A45-BED5-17B672CF8AF4}"/>
          </ac:spMkLst>
        </pc:spChg>
        <pc:spChg chg="mod">
          <ac:chgData name="Stoney,Duane E." userId="905d1588-0c1d-4d68-98cb-c7b0a80ade7f" providerId="ADAL" clId="{8FFC9958-2137-48ED-A286-72C283317DF6}" dt="2021-10-08T13:20:13.287" v="127" actId="1076"/>
          <ac:spMkLst>
            <pc:docMk/>
            <pc:sldMk cId="1902349663" sldId="304"/>
            <ac:spMk id="570" creationId="{95EE9476-B6F4-4E54-930C-19667BAC60A6}"/>
          </ac:spMkLst>
        </pc:spChg>
        <pc:spChg chg="mod">
          <ac:chgData name="Stoney,Duane E." userId="905d1588-0c1d-4d68-98cb-c7b0a80ade7f" providerId="ADAL" clId="{8FFC9958-2137-48ED-A286-72C283317DF6}" dt="2021-10-08T13:20:13.287" v="127" actId="1076"/>
          <ac:spMkLst>
            <pc:docMk/>
            <pc:sldMk cId="1902349663" sldId="304"/>
            <ac:spMk id="571" creationId="{49005BB9-1411-4A53-8021-D484530F9CE2}"/>
          </ac:spMkLst>
        </pc:spChg>
        <pc:spChg chg="mod">
          <ac:chgData name="Stoney,Duane E." userId="905d1588-0c1d-4d68-98cb-c7b0a80ade7f" providerId="ADAL" clId="{8FFC9958-2137-48ED-A286-72C283317DF6}" dt="2021-10-08T13:20:13.287" v="127" actId="1076"/>
          <ac:spMkLst>
            <pc:docMk/>
            <pc:sldMk cId="1902349663" sldId="304"/>
            <ac:spMk id="572" creationId="{5B5A60D3-FC55-48C2-8F0B-932D11B67365}"/>
          </ac:spMkLst>
        </pc:spChg>
        <pc:spChg chg="mod">
          <ac:chgData name="Stoney,Duane E." userId="905d1588-0c1d-4d68-98cb-c7b0a80ade7f" providerId="ADAL" clId="{8FFC9958-2137-48ED-A286-72C283317DF6}" dt="2021-10-08T13:20:13.287" v="127" actId="1076"/>
          <ac:spMkLst>
            <pc:docMk/>
            <pc:sldMk cId="1902349663" sldId="304"/>
            <ac:spMk id="573" creationId="{340148B8-4C2B-477F-9F81-F2ECA98C0EDB}"/>
          </ac:spMkLst>
        </pc:spChg>
        <pc:spChg chg="mod">
          <ac:chgData name="Stoney,Duane E." userId="905d1588-0c1d-4d68-98cb-c7b0a80ade7f" providerId="ADAL" clId="{8FFC9958-2137-48ED-A286-72C283317DF6}" dt="2021-10-08T13:20:13.287" v="127" actId="1076"/>
          <ac:spMkLst>
            <pc:docMk/>
            <pc:sldMk cId="1902349663" sldId="304"/>
            <ac:spMk id="574" creationId="{B92F924A-D9EA-4E78-8C9F-E8B5CEA5B603}"/>
          </ac:spMkLst>
        </pc:spChg>
        <pc:spChg chg="mod">
          <ac:chgData name="Stoney,Duane E." userId="905d1588-0c1d-4d68-98cb-c7b0a80ade7f" providerId="ADAL" clId="{8FFC9958-2137-48ED-A286-72C283317DF6}" dt="2021-10-08T13:20:13.287" v="127" actId="1076"/>
          <ac:spMkLst>
            <pc:docMk/>
            <pc:sldMk cId="1902349663" sldId="304"/>
            <ac:spMk id="575" creationId="{6AB1C70E-79EB-403B-B163-CC90CEC14E24}"/>
          </ac:spMkLst>
        </pc:spChg>
        <pc:spChg chg="mod">
          <ac:chgData name="Stoney,Duane E." userId="905d1588-0c1d-4d68-98cb-c7b0a80ade7f" providerId="ADAL" clId="{8FFC9958-2137-48ED-A286-72C283317DF6}" dt="2021-10-08T13:20:13.287" v="127" actId="1076"/>
          <ac:spMkLst>
            <pc:docMk/>
            <pc:sldMk cId="1902349663" sldId="304"/>
            <ac:spMk id="576" creationId="{6AE4390A-6CB0-49A4-B34E-712995F477FF}"/>
          </ac:spMkLst>
        </pc:spChg>
        <pc:spChg chg="mod">
          <ac:chgData name="Stoney,Duane E." userId="905d1588-0c1d-4d68-98cb-c7b0a80ade7f" providerId="ADAL" clId="{8FFC9958-2137-48ED-A286-72C283317DF6}" dt="2021-10-08T13:20:13.287" v="127" actId="1076"/>
          <ac:spMkLst>
            <pc:docMk/>
            <pc:sldMk cId="1902349663" sldId="304"/>
            <ac:spMk id="577" creationId="{D2726E3E-4303-4846-916C-9F363AB80CF5}"/>
          </ac:spMkLst>
        </pc:spChg>
        <pc:spChg chg="mod">
          <ac:chgData name="Stoney,Duane E." userId="905d1588-0c1d-4d68-98cb-c7b0a80ade7f" providerId="ADAL" clId="{8FFC9958-2137-48ED-A286-72C283317DF6}" dt="2021-10-08T13:20:13.287" v="127" actId="1076"/>
          <ac:spMkLst>
            <pc:docMk/>
            <pc:sldMk cId="1902349663" sldId="304"/>
            <ac:spMk id="578" creationId="{5DC12605-B1DF-435F-B35A-0EFE1720287E}"/>
          </ac:spMkLst>
        </pc:spChg>
        <pc:spChg chg="mod">
          <ac:chgData name="Stoney,Duane E." userId="905d1588-0c1d-4d68-98cb-c7b0a80ade7f" providerId="ADAL" clId="{8FFC9958-2137-48ED-A286-72C283317DF6}" dt="2021-10-08T13:20:13.287" v="127" actId="1076"/>
          <ac:spMkLst>
            <pc:docMk/>
            <pc:sldMk cId="1902349663" sldId="304"/>
            <ac:spMk id="579" creationId="{784FD80D-97FF-47FB-ADA6-84AF4E90A28B}"/>
          </ac:spMkLst>
        </pc:spChg>
        <pc:spChg chg="mod">
          <ac:chgData name="Stoney,Duane E." userId="905d1588-0c1d-4d68-98cb-c7b0a80ade7f" providerId="ADAL" clId="{8FFC9958-2137-48ED-A286-72C283317DF6}" dt="2021-10-08T13:20:13.287" v="127" actId="1076"/>
          <ac:spMkLst>
            <pc:docMk/>
            <pc:sldMk cId="1902349663" sldId="304"/>
            <ac:spMk id="580" creationId="{854EE792-CCE1-4A8F-9108-9048F8FFB821}"/>
          </ac:spMkLst>
        </pc:spChg>
        <pc:spChg chg="mod">
          <ac:chgData name="Stoney,Duane E." userId="905d1588-0c1d-4d68-98cb-c7b0a80ade7f" providerId="ADAL" clId="{8FFC9958-2137-48ED-A286-72C283317DF6}" dt="2021-10-08T13:20:13.287" v="127" actId="1076"/>
          <ac:spMkLst>
            <pc:docMk/>
            <pc:sldMk cId="1902349663" sldId="304"/>
            <ac:spMk id="581" creationId="{4ED36C0B-839F-4FFC-9243-82C616EA270F}"/>
          </ac:spMkLst>
        </pc:spChg>
        <pc:spChg chg="mod">
          <ac:chgData name="Stoney,Duane E." userId="905d1588-0c1d-4d68-98cb-c7b0a80ade7f" providerId="ADAL" clId="{8FFC9958-2137-48ED-A286-72C283317DF6}" dt="2021-10-08T13:20:13.287" v="127" actId="1076"/>
          <ac:spMkLst>
            <pc:docMk/>
            <pc:sldMk cId="1902349663" sldId="304"/>
            <ac:spMk id="582" creationId="{89381F5C-41B9-4627-B793-D09981B0981B}"/>
          </ac:spMkLst>
        </pc:spChg>
        <pc:spChg chg="mod">
          <ac:chgData name="Stoney,Duane E." userId="905d1588-0c1d-4d68-98cb-c7b0a80ade7f" providerId="ADAL" clId="{8FFC9958-2137-48ED-A286-72C283317DF6}" dt="2021-10-08T13:20:13.287" v="127" actId="1076"/>
          <ac:spMkLst>
            <pc:docMk/>
            <pc:sldMk cId="1902349663" sldId="304"/>
            <ac:spMk id="583" creationId="{BCE260E6-8FBE-4FAD-8696-0952AFCE7133}"/>
          </ac:spMkLst>
        </pc:spChg>
        <pc:spChg chg="mod">
          <ac:chgData name="Stoney,Duane E." userId="905d1588-0c1d-4d68-98cb-c7b0a80ade7f" providerId="ADAL" clId="{8FFC9958-2137-48ED-A286-72C283317DF6}" dt="2021-10-08T13:20:13.287" v="127" actId="1076"/>
          <ac:spMkLst>
            <pc:docMk/>
            <pc:sldMk cId="1902349663" sldId="304"/>
            <ac:spMk id="584" creationId="{E39B6881-BC15-4619-B45E-DFE33AEB45E8}"/>
          </ac:spMkLst>
        </pc:spChg>
        <pc:spChg chg="mod">
          <ac:chgData name="Stoney,Duane E." userId="905d1588-0c1d-4d68-98cb-c7b0a80ade7f" providerId="ADAL" clId="{8FFC9958-2137-48ED-A286-72C283317DF6}" dt="2021-10-08T13:20:13.287" v="127" actId="1076"/>
          <ac:spMkLst>
            <pc:docMk/>
            <pc:sldMk cId="1902349663" sldId="304"/>
            <ac:spMk id="585" creationId="{B4FC1EFD-E595-4CD9-97AA-2906A49A2DA0}"/>
          </ac:spMkLst>
        </pc:spChg>
        <pc:spChg chg="mod">
          <ac:chgData name="Stoney,Duane E." userId="905d1588-0c1d-4d68-98cb-c7b0a80ade7f" providerId="ADAL" clId="{8FFC9958-2137-48ED-A286-72C283317DF6}" dt="2021-10-08T13:20:13.287" v="127" actId="1076"/>
          <ac:spMkLst>
            <pc:docMk/>
            <pc:sldMk cId="1902349663" sldId="304"/>
            <ac:spMk id="586" creationId="{F62BEBFD-BA6F-40B4-BA0A-1D2173B1897A}"/>
          </ac:spMkLst>
        </pc:spChg>
        <pc:spChg chg="mod">
          <ac:chgData name="Stoney,Duane E." userId="905d1588-0c1d-4d68-98cb-c7b0a80ade7f" providerId="ADAL" clId="{8FFC9958-2137-48ED-A286-72C283317DF6}" dt="2021-10-08T13:20:13.287" v="127" actId="1076"/>
          <ac:spMkLst>
            <pc:docMk/>
            <pc:sldMk cId="1902349663" sldId="304"/>
            <ac:spMk id="587" creationId="{6327885D-864B-44A6-8709-B58216D5C5D2}"/>
          </ac:spMkLst>
        </pc:spChg>
        <pc:spChg chg="mod">
          <ac:chgData name="Stoney,Duane E." userId="905d1588-0c1d-4d68-98cb-c7b0a80ade7f" providerId="ADAL" clId="{8FFC9958-2137-48ED-A286-72C283317DF6}" dt="2021-10-08T13:20:13.287" v="127" actId="1076"/>
          <ac:spMkLst>
            <pc:docMk/>
            <pc:sldMk cId="1902349663" sldId="304"/>
            <ac:spMk id="588" creationId="{A5E47B34-DAE1-4F43-8C7A-0A55BFEF7093}"/>
          </ac:spMkLst>
        </pc:spChg>
        <pc:spChg chg="mod">
          <ac:chgData name="Stoney,Duane E." userId="905d1588-0c1d-4d68-98cb-c7b0a80ade7f" providerId="ADAL" clId="{8FFC9958-2137-48ED-A286-72C283317DF6}" dt="2021-10-08T13:20:13.287" v="127" actId="1076"/>
          <ac:spMkLst>
            <pc:docMk/>
            <pc:sldMk cId="1902349663" sldId="304"/>
            <ac:spMk id="589" creationId="{1EC3C4D7-C60D-4A70-AD9F-698AAB3B8297}"/>
          </ac:spMkLst>
        </pc:spChg>
        <pc:spChg chg="mod">
          <ac:chgData name="Stoney,Duane E." userId="905d1588-0c1d-4d68-98cb-c7b0a80ade7f" providerId="ADAL" clId="{8FFC9958-2137-48ED-A286-72C283317DF6}" dt="2021-10-08T13:20:13.287" v="127" actId="1076"/>
          <ac:spMkLst>
            <pc:docMk/>
            <pc:sldMk cId="1902349663" sldId="304"/>
            <ac:spMk id="590" creationId="{A347E1AD-4336-4CD8-8C52-8C5DC40D4662}"/>
          </ac:spMkLst>
        </pc:spChg>
        <pc:spChg chg="mod">
          <ac:chgData name="Stoney,Duane E." userId="905d1588-0c1d-4d68-98cb-c7b0a80ade7f" providerId="ADAL" clId="{8FFC9958-2137-48ED-A286-72C283317DF6}" dt="2021-10-08T13:20:13.287" v="127" actId="1076"/>
          <ac:spMkLst>
            <pc:docMk/>
            <pc:sldMk cId="1902349663" sldId="304"/>
            <ac:spMk id="591" creationId="{3D737ADC-5DD9-4D7A-AC6E-A22529B7A4EF}"/>
          </ac:spMkLst>
        </pc:spChg>
        <pc:spChg chg="mod">
          <ac:chgData name="Stoney,Duane E." userId="905d1588-0c1d-4d68-98cb-c7b0a80ade7f" providerId="ADAL" clId="{8FFC9958-2137-48ED-A286-72C283317DF6}" dt="2021-10-08T13:20:13.287" v="127" actId="1076"/>
          <ac:spMkLst>
            <pc:docMk/>
            <pc:sldMk cId="1902349663" sldId="304"/>
            <ac:spMk id="592" creationId="{83B7A448-A815-4B8E-9133-0158C0EA6881}"/>
          </ac:spMkLst>
        </pc:spChg>
        <pc:spChg chg="mod">
          <ac:chgData name="Stoney,Duane E." userId="905d1588-0c1d-4d68-98cb-c7b0a80ade7f" providerId="ADAL" clId="{8FFC9958-2137-48ED-A286-72C283317DF6}" dt="2021-10-08T13:20:13.287" v="127" actId="1076"/>
          <ac:spMkLst>
            <pc:docMk/>
            <pc:sldMk cId="1902349663" sldId="304"/>
            <ac:spMk id="593" creationId="{86220F34-A706-4F6B-9C03-C127ACAACFA0}"/>
          </ac:spMkLst>
        </pc:spChg>
        <pc:spChg chg="mod">
          <ac:chgData name="Stoney,Duane E." userId="905d1588-0c1d-4d68-98cb-c7b0a80ade7f" providerId="ADAL" clId="{8FFC9958-2137-48ED-A286-72C283317DF6}" dt="2021-10-08T13:20:13.287" v="127" actId="1076"/>
          <ac:spMkLst>
            <pc:docMk/>
            <pc:sldMk cId="1902349663" sldId="304"/>
            <ac:spMk id="594" creationId="{73D2BC5B-2441-4517-83E0-1EB2B1C738EB}"/>
          </ac:spMkLst>
        </pc:spChg>
        <pc:spChg chg="mod">
          <ac:chgData name="Stoney,Duane E." userId="905d1588-0c1d-4d68-98cb-c7b0a80ade7f" providerId="ADAL" clId="{8FFC9958-2137-48ED-A286-72C283317DF6}" dt="2021-10-08T13:20:13.287" v="127" actId="1076"/>
          <ac:spMkLst>
            <pc:docMk/>
            <pc:sldMk cId="1902349663" sldId="304"/>
            <ac:spMk id="595" creationId="{BEF0202F-FFE9-46BC-B488-7200E074AE64}"/>
          </ac:spMkLst>
        </pc:spChg>
        <pc:spChg chg="mod">
          <ac:chgData name="Stoney,Duane E." userId="905d1588-0c1d-4d68-98cb-c7b0a80ade7f" providerId="ADAL" clId="{8FFC9958-2137-48ED-A286-72C283317DF6}" dt="2021-10-08T13:20:13.287" v="127" actId="1076"/>
          <ac:spMkLst>
            <pc:docMk/>
            <pc:sldMk cId="1902349663" sldId="304"/>
            <ac:spMk id="596" creationId="{5CBA494C-EE46-444C-AFBB-7872A9820656}"/>
          </ac:spMkLst>
        </pc:spChg>
        <pc:spChg chg="mod">
          <ac:chgData name="Stoney,Duane E." userId="905d1588-0c1d-4d68-98cb-c7b0a80ade7f" providerId="ADAL" clId="{8FFC9958-2137-48ED-A286-72C283317DF6}" dt="2021-10-08T13:20:13.287" v="127" actId="1076"/>
          <ac:spMkLst>
            <pc:docMk/>
            <pc:sldMk cId="1902349663" sldId="304"/>
            <ac:spMk id="597" creationId="{DFFBF448-DA64-4061-8692-FC05CEA1E0F5}"/>
          </ac:spMkLst>
        </pc:spChg>
        <pc:spChg chg="mod">
          <ac:chgData name="Stoney,Duane E." userId="905d1588-0c1d-4d68-98cb-c7b0a80ade7f" providerId="ADAL" clId="{8FFC9958-2137-48ED-A286-72C283317DF6}" dt="2021-10-08T13:20:13.287" v="127" actId="1076"/>
          <ac:spMkLst>
            <pc:docMk/>
            <pc:sldMk cId="1902349663" sldId="304"/>
            <ac:spMk id="598" creationId="{D273CC24-014A-4D80-8A3D-8C6ED7B83656}"/>
          </ac:spMkLst>
        </pc:spChg>
        <pc:spChg chg="mod">
          <ac:chgData name="Stoney,Duane E." userId="905d1588-0c1d-4d68-98cb-c7b0a80ade7f" providerId="ADAL" clId="{8FFC9958-2137-48ED-A286-72C283317DF6}" dt="2021-10-08T13:20:13.287" v="127" actId="1076"/>
          <ac:spMkLst>
            <pc:docMk/>
            <pc:sldMk cId="1902349663" sldId="304"/>
            <ac:spMk id="599" creationId="{852B8D31-EA23-4A1B-80A7-3F015E794ECE}"/>
          </ac:spMkLst>
        </pc:spChg>
        <pc:spChg chg="mod">
          <ac:chgData name="Stoney,Duane E." userId="905d1588-0c1d-4d68-98cb-c7b0a80ade7f" providerId="ADAL" clId="{8FFC9958-2137-48ED-A286-72C283317DF6}" dt="2021-10-08T13:20:13.287" v="127" actId="1076"/>
          <ac:spMkLst>
            <pc:docMk/>
            <pc:sldMk cId="1902349663" sldId="304"/>
            <ac:spMk id="600" creationId="{BA763D81-7C17-4068-A735-925885E8A782}"/>
          </ac:spMkLst>
        </pc:spChg>
        <pc:spChg chg="mod">
          <ac:chgData name="Stoney,Duane E." userId="905d1588-0c1d-4d68-98cb-c7b0a80ade7f" providerId="ADAL" clId="{8FFC9958-2137-48ED-A286-72C283317DF6}" dt="2021-10-08T13:20:13.287" v="127" actId="1076"/>
          <ac:spMkLst>
            <pc:docMk/>
            <pc:sldMk cId="1902349663" sldId="304"/>
            <ac:spMk id="601" creationId="{16BB3220-5398-4728-A2DA-3D5257A0D041}"/>
          </ac:spMkLst>
        </pc:spChg>
        <pc:spChg chg="add mod ord">
          <ac:chgData name="Stoney,Duane E." userId="905d1588-0c1d-4d68-98cb-c7b0a80ade7f" providerId="ADAL" clId="{8FFC9958-2137-48ED-A286-72C283317DF6}" dt="2021-10-08T13:21:14.858" v="130" actId="167"/>
          <ac:spMkLst>
            <pc:docMk/>
            <pc:sldMk cId="1902349663" sldId="304"/>
            <ac:spMk id="602" creationId="{DA7E3AC7-D31D-4D36-AB8D-EC663A718642}"/>
          </ac:spMkLst>
        </pc:spChg>
        <pc:spChg chg="add mod ord">
          <ac:chgData name="Stoney,Duane E." userId="905d1588-0c1d-4d68-98cb-c7b0a80ade7f" providerId="ADAL" clId="{8FFC9958-2137-48ED-A286-72C283317DF6}" dt="2021-10-08T13:51:25.577" v="484" actId="1035"/>
          <ac:spMkLst>
            <pc:docMk/>
            <pc:sldMk cId="1902349663" sldId="304"/>
            <ac:spMk id="603" creationId="{FE055296-6AA9-445F-8D24-AFD403F471FB}"/>
          </ac:spMkLst>
        </pc:spChg>
        <pc:spChg chg="mod">
          <ac:chgData name="Stoney,Duane E." userId="905d1588-0c1d-4d68-98cb-c7b0a80ade7f" providerId="ADAL" clId="{8FFC9958-2137-48ED-A286-72C283317DF6}" dt="2021-10-08T13:31:48.248" v="219" actId="1076"/>
          <ac:spMkLst>
            <pc:docMk/>
            <pc:sldMk cId="1902349663" sldId="304"/>
            <ac:spMk id="605" creationId="{54C55C8C-A6F5-4162-B8C4-4CF880993919}"/>
          </ac:spMkLst>
        </pc:spChg>
        <pc:spChg chg="mod">
          <ac:chgData name="Stoney,Duane E." userId="905d1588-0c1d-4d68-98cb-c7b0a80ade7f" providerId="ADAL" clId="{8FFC9958-2137-48ED-A286-72C283317DF6}" dt="2021-10-08T13:31:48.248" v="219" actId="1076"/>
          <ac:spMkLst>
            <pc:docMk/>
            <pc:sldMk cId="1902349663" sldId="304"/>
            <ac:spMk id="606" creationId="{FF01C0A2-E928-4EDC-913A-996D73E0DF16}"/>
          </ac:spMkLst>
        </pc:spChg>
        <pc:spChg chg="mod">
          <ac:chgData name="Stoney,Duane E." userId="905d1588-0c1d-4d68-98cb-c7b0a80ade7f" providerId="ADAL" clId="{8FFC9958-2137-48ED-A286-72C283317DF6}" dt="2021-10-08T13:31:48.248" v="219" actId="1076"/>
          <ac:spMkLst>
            <pc:docMk/>
            <pc:sldMk cId="1902349663" sldId="304"/>
            <ac:spMk id="607" creationId="{6B547935-78E5-4798-B16F-2CFA74D629CB}"/>
          </ac:spMkLst>
        </pc:spChg>
        <pc:spChg chg="mod">
          <ac:chgData name="Stoney,Duane E." userId="905d1588-0c1d-4d68-98cb-c7b0a80ade7f" providerId="ADAL" clId="{8FFC9958-2137-48ED-A286-72C283317DF6}" dt="2021-10-08T13:31:48.248" v="219" actId="1076"/>
          <ac:spMkLst>
            <pc:docMk/>
            <pc:sldMk cId="1902349663" sldId="304"/>
            <ac:spMk id="608" creationId="{CCA0E212-EABE-4291-A537-219FC4903B34}"/>
          </ac:spMkLst>
        </pc:spChg>
        <pc:spChg chg="mod">
          <ac:chgData name="Stoney,Duane E." userId="905d1588-0c1d-4d68-98cb-c7b0a80ade7f" providerId="ADAL" clId="{8FFC9958-2137-48ED-A286-72C283317DF6}" dt="2021-10-08T13:31:48.248" v="219" actId="1076"/>
          <ac:spMkLst>
            <pc:docMk/>
            <pc:sldMk cId="1902349663" sldId="304"/>
            <ac:spMk id="609" creationId="{9AD773A4-D17B-49AC-8EDA-148F1BDFBB3D}"/>
          </ac:spMkLst>
        </pc:spChg>
        <pc:spChg chg="mod">
          <ac:chgData name="Stoney,Duane E." userId="905d1588-0c1d-4d68-98cb-c7b0a80ade7f" providerId="ADAL" clId="{8FFC9958-2137-48ED-A286-72C283317DF6}" dt="2021-10-08T13:31:48.248" v="219" actId="1076"/>
          <ac:spMkLst>
            <pc:docMk/>
            <pc:sldMk cId="1902349663" sldId="304"/>
            <ac:spMk id="610" creationId="{9CEE6332-B505-468E-9E27-29A0FD7075BD}"/>
          </ac:spMkLst>
        </pc:spChg>
        <pc:spChg chg="mod">
          <ac:chgData name="Stoney,Duane E." userId="905d1588-0c1d-4d68-98cb-c7b0a80ade7f" providerId="ADAL" clId="{8FFC9958-2137-48ED-A286-72C283317DF6}" dt="2021-10-08T13:31:48.248" v="219" actId="1076"/>
          <ac:spMkLst>
            <pc:docMk/>
            <pc:sldMk cId="1902349663" sldId="304"/>
            <ac:spMk id="611" creationId="{4EBD2125-B53B-4B42-AFF4-81BDF3EBC3F9}"/>
          </ac:spMkLst>
        </pc:spChg>
        <pc:spChg chg="mod">
          <ac:chgData name="Stoney,Duane E." userId="905d1588-0c1d-4d68-98cb-c7b0a80ade7f" providerId="ADAL" clId="{8FFC9958-2137-48ED-A286-72C283317DF6}" dt="2021-10-08T13:31:48.248" v="219" actId="1076"/>
          <ac:spMkLst>
            <pc:docMk/>
            <pc:sldMk cId="1902349663" sldId="304"/>
            <ac:spMk id="612" creationId="{9BE73238-3C3F-432E-AD6B-67D0C2070DEF}"/>
          </ac:spMkLst>
        </pc:spChg>
        <pc:spChg chg="mod">
          <ac:chgData name="Stoney,Duane E." userId="905d1588-0c1d-4d68-98cb-c7b0a80ade7f" providerId="ADAL" clId="{8FFC9958-2137-48ED-A286-72C283317DF6}" dt="2021-10-08T13:31:48.248" v="219" actId="1076"/>
          <ac:spMkLst>
            <pc:docMk/>
            <pc:sldMk cId="1902349663" sldId="304"/>
            <ac:spMk id="613" creationId="{A934B3B1-C290-486D-B008-D0DB570F6438}"/>
          </ac:spMkLst>
        </pc:spChg>
        <pc:spChg chg="mod">
          <ac:chgData name="Stoney,Duane E." userId="905d1588-0c1d-4d68-98cb-c7b0a80ade7f" providerId="ADAL" clId="{8FFC9958-2137-48ED-A286-72C283317DF6}" dt="2021-10-08T13:31:48.248" v="219" actId="1076"/>
          <ac:spMkLst>
            <pc:docMk/>
            <pc:sldMk cId="1902349663" sldId="304"/>
            <ac:spMk id="614" creationId="{E8431972-BF1A-4185-8224-8972089AD225}"/>
          </ac:spMkLst>
        </pc:spChg>
        <pc:spChg chg="mod">
          <ac:chgData name="Stoney,Duane E." userId="905d1588-0c1d-4d68-98cb-c7b0a80ade7f" providerId="ADAL" clId="{8FFC9958-2137-48ED-A286-72C283317DF6}" dt="2021-10-08T13:31:48.248" v="219" actId="1076"/>
          <ac:spMkLst>
            <pc:docMk/>
            <pc:sldMk cId="1902349663" sldId="304"/>
            <ac:spMk id="615" creationId="{E5DACD2D-1331-427B-B963-C6FF10B55B5A}"/>
          </ac:spMkLst>
        </pc:spChg>
        <pc:spChg chg="mod">
          <ac:chgData name="Stoney,Duane E." userId="905d1588-0c1d-4d68-98cb-c7b0a80ade7f" providerId="ADAL" clId="{8FFC9958-2137-48ED-A286-72C283317DF6}" dt="2021-10-08T13:31:48.248" v="219" actId="1076"/>
          <ac:spMkLst>
            <pc:docMk/>
            <pc:sldMk cId="1902349663" sldId="304"/>
            <ac:spMk id="616" creationId="{33C058EA-33BD-4D2D-A705-12E0FB1512BE}"/>
          </ac:spMkLst>
        </pc:spChg>
        <pc:spChg chg="mod">
          <ac:chgData name="Stoney,Duane E." userId="905d1588-0c1d-4d68-98cb-c7b0a80ade7f" providerId="ADAL" clId="{8FFC9958-2137-48ED-A286-72C283317DF6}" dt="2021-10-08T13:31:48.248" v="219" actId="1076"/>
          <ac:spMkLst>
            <pc:docMk/>
            <pc:sldMk cId="1902349663" sldId="304"/>
            <ac:spMk id="617" creationId="{17C060EA-9164-444E-87BD-65D00585491E}"/>
          </ac:spMkLst>
        </pc:spChg>
        <pc:spChg chg="mod">
          <ac:chgData name="Stoney,Duane E." userId="905d1588-0c1d-4d68-98cb-c7b0a80ade7f" providerId="ADAL" clId="{8FFC9958-2137-48ED-A286-72C283317DF6}" dt="2021-10-08T13:31:48.248" v="219" actId="1076"/>
          <ac:spMkLst>
            <pc:docMk/>
            <pc:sldMk cId="1902349663" sldId="304"/>
            <ac:spMk id="618" creationId="{195A5853-0E24-49BD-A0B2-29980866DCD0}"/>
          </ac:spMkLst>
        </pc:spChg>
        <pc:spChg chg="mod">
          <ac:chgData name="Stoney,Duane E." userId="905d1588-0c1d-4d68-98cb-c7b0a80ade7f" providerId="ADAL" clId="{8FFC9958-2137-48ED-A286-72C283317DF6}" dt="2021-10-08T13:31:48.248" v="219" actId="1076"/>
          <ac:spMkLst>
            <pc:docMk/>
            <pc:sldMk cId="1902349663" sldId="304"/>
            <ac:spMk id="619" creationId="{6EE2BFD3-D113-40C6-80D3-765A524CAB7B}"/>
          </ac:spMkLst>
        </pc:spChg>
        <pc:spChg chg="mod">
          <ac:chgData name="Stoney,Duane E." userId="905d1588-0c1d-4d68-98cb-c7b0a80ade7f" providerId="ADAL" clId="{8FFC9958-2137-48ED-A286-72C283317DF6}" dt="2021-10-08T13:31:48.248" v="219" actId="1076"/>
          <ac:spMkLst>
            <pc:docMk/>
            <pc:sldMk cId="1902349663" sldId="304"/>
            <ac:spMk id="620" creationId="{58B7F159-6E94-498D-85DE-27621E9FBDC1}"/>
          </ac:spMkLst>
        </pc:spChg>
        <pc:spChg chg="mod">
          <ac:chgData name="Stoney,Duane E." userId="905d1588-0c1d-4d68-98cb-c7b0a80ade7f" providerId="ADAL" clId="{8FFC9958-2137-48ED-A286-72C283317DF6}" dt="2021-10-08T13:31:48.248" v="219" actId="1076"/>
          <ac:spMkLst>
            <pc:docMk/>
            <pc:sldMk cId="1902349663" sldId="304"/>
            <ac:spMk id="621" creationId="{FB09387F-DA74-4FA6-955E-0A425080D481}"/>
          </ac:spMkLst>
        </pc:spChg>
        <pc:spChg chg="mod">
          <ac:chgData name="Stoney,Duane E." userId="905d1588-0c1d-4d68-98cb-c7b0a80ade7f" providerId="ADAL" clId="{8FFC9958-2137-48ED-A286-72C283317DF6}" dt="2021-10-08T13:31:48.248" v="219" actId="1076"/>
          <ac:spMkLst>
            <pc:docMk/>
            <pc:sldMk cId="1902349663" sldId="304"/>
            <ac:spMk id="622" creationId="{F4EC979D-97FD-427B-87D2-ACB942FA92D6}"/>
          </ac:spMkLst>
        </pc:spChg>
        <pc:spChg chg="mod">
          <ac:chgData name="Stoney,Duane E." userId="905d1588-0c1d-4d68-98cb-c7b0a80ade7f" providerId="ADAL" clId="{8FFC9958-2137-48ED-A286-72C283317DF6}" dt="2021-10-08T13:31:48.248" v="219" actId="1076"/>
          <ac:spMkLst>
            <pc:docMk/>
            <pc:sldMk cId="1902349663" sldId="304"/>
            <ac:spMk id="623" creationId="{F618101C-1F6A-49D8-BA75-F66DD990F5D0}"/>
          </ac:spMkLst>
        </pc:spChg>
        <pc:spChg chg="mod">
          <ac:chgData name="Stoney,Duane E." userId="905d1588-0c1d-4d68-98cb-c7b0a80ade7f" providerId="ADAL" clId="{8FFC9958-2137-48ED-A286-72C283317DF6}" dt="2021-10-08T13:31:48.248" v="219" actId="1076"/>
          <ac:spMkLst>
            <pc:docMk/>
            <pc:sldMk cId="1902349663" sldId="304"/>
            <ac:spMk id="624" creationId="{A6E6575B-9F99-43C9-919B-2358FC48AA28}"/>
          </ac:spMkLst>
        </pc:spChg>
        <pc:spChg chg="mod">
          <ac:chgData name="Stoney,Duane E." userId="905d1588-0c1d-4d68-98cb-c7b0a80ade7f" providerId="ADAL" clId="{8FFC9958-2137-48ED-A286-72C283317DF6}" dt="2021-10-08T13:31:48.248" v="219" actId="1076"/>
          <ac:spMkLst>
            <pc:docMk/>
            <pc:sldMk cId="1902349663" sldId="304"/>
            <ac:spMk id="625" creationId="{BA2E2536-DD52-4D7D-B029-B0C22A82700F}"/>
          </ac:spMkLst>
        </pc:spChg>
        <pc:spChg chg="mod">
          <ac:chgData name="Stoney,Duane E." userId="905d1588-0c1d-4d68-98cb-c7b0a80ade7f" providerId="ADAL" clId="{8FFC9958-2137-48ED-A286-72C283317DF6}" dt="2021-10-08T13:31:48.248" v="219" actId="1076"/>
          <ac:spMkLst>
            <pc:docMk/>
            <pc:sldMk cId="1902349663" sldId="304"/>
            <ac:spMk id="626" creationId="{F219645F-4553-42B8-96F7-08F75A1A7B07}"/>
          </ac:spMkLst>
        </pc:spChg>
        <pc:spChg chg="mod">
          <ac:chgData name="Stoney,Duane E." userId="905d1588-0c1d-4d68-98cb-c7b0a80ade7f" providerId="ADAL" clId="{8FFC9958-2137-48ED-A286-72C283317DF6}" dt="2021-10-08T13:31:48.248" v="219" actId="1076"/>
          <ac:spMkLst>
            <pc:docMk/>
            <pc:sldMk cId="1902349663" sldId="304"/>
            <ac:spMk id="627" creationId="{77602790-B92E-4D61-8286-9196807A6423}"/>
          </ac:spMkLst>
        </pc:spChg>
        <pc:spChg chg="mod">
          <ac:chgData name="Stoney,Duane E." userId="905d1588-0c1d-4d68-98cb-c7b0a80ade7f" providerId="ADAL" clId="{8FFC9958-2137-48ED-A286-72C283317DF6}" dt="2021-10-08T13:31:48.248" v="219" actId="1076"/>
          <ac:spMkLst>
            <pc:docMk/>
            <pc:sldMk cId="1902349663" sldId="304"/>
            <ac:spMk id="628" creationId="{678CBD19-0419-48E4-AC7D-590FD0C9F4FC}"/>
          </ac:spMkLst>
        </pc:spChg>
        <pc:spChg chg="mod">
          <ac:chgData name="Stoney,Duane E." userId="905d1588-0c1d-4d68-98cb-c7b0a80ade7f" providerId="ADAL" clId="{8FFC9958-2137-48ED-A286-72C283317DF6}" dt="2021-10-08T13:31:48.248" v="219" actId="1076"/>
          <ac:spMkLst>
            <pc:docMk/>
            <pc:sldMk cId="1902349663" sldId="304"/>
            <ac:spMk id="629" creationId="{699216DF-C893-4456-99AB-6D80336883DD}"/>
          </ac:spMkLst>
        </pc:spChg>
        <pc:spChg chg="mod">
          <ac:chgData name="Stoney,Duane E." userId="905d1588-0c1d-4d68-98cb-c7b0a80ade7f" providerId="ADAL" clId="{8FFC9958-2137-48ED-A286-72C283317DF6}" dt="2021-10-08T13:31:48.248" v="219" actId="1076"/>
          <ac:spMkLst>
            <pc:docMk/>
            <pc:sldMk cId="1902349663" sldId="304"/>
            <ac:spMk id="630" creationId="{FF9FB80E-891F-4A73-B152-056D718486C0}"/>
          </ac:spMkLst>
        </pc:spChg>
        <pc:spChg chg="mod">
          <ac:chgData name="Stoney,Duane E." userId="905d1588-0c1d-4d68-98cb-c7b0a80ade7f" providerId="ADAL" clId="{8FFC9958-2137-48ED-A286-72C283317DF6}" dt="2021-10-08T13:31:48.248" v="219" actId="1076"/>
          <ac:spMkLst>
            <pc:docMk/>
            <pc:sldMk cId="1902349663" sldId="304"/>
            <ac:spMk id="631" creationId="{FB27E98C-4DA0-4D7B-BE7D-AD15AA42DD09}"/>
          </ac:spMkLst>
        </pc:spChg>
        <pc:spChg chg="mod">
          <ac:chgData name="Stoney,Duane E." userId="905d1588-0c1d-4d68-98cb-c7b0a80ade7f" providerId="ADAL" clId="{8FFC9958-2137-48ED-A286-72C283317DF6}" dt="2021-10-08T13:31:48.248" v="219" actId="1076"/>
          <ac:spMkLst>
            <pc:docMk/>
            <pc:sldMk cId="1902349663" sldId="304"/>
            <ac:spMk id="632" creationId="{4014F8AF-FF3A-46B1-BE35-07B83D92A0C6}"/>
          </ac:spMkLst>
        </pc:spChg>
        <pc:spChg chg="mod">
          <ac:chgData name="Stoney,Duane E." userId="905d1588-0c1d-4d68-98cb-c7b0a80ade7f" providerId="ADAL" clId="{8FFC9958-2137-48ED-A286-72C283317DF6}" dt="2021-10-08T13:32:12.025" v="223" actId="1076"/>
          <ac:spMkLst>
            <pc:docMk/>
            <pc:sldMk cId="1902349663" sldId="304"/>
            <ac:spMk id="634" creationId="{FD48FE86-A384-4EAD-B6C0-EEE01702E3E5}"/>
          </ac:spMkLst>
        </pc:spChg>
        <pc:spChg chg="mod">
          <ac:chgData name="Stoney,Duane E." userId="905d1588-0c1d-4d68-98cb-c7b0a80ade7f" providerId="ADAL" clId="{8FFC9958-2137-48ED-A286-72C283317DF6}" dt="2021-10-08T13:32:12.025" v="223" actId="1076"/>
          <ac:spMkLst>
            <pc:docMk/>
            <pc:sldMk cId="1902349663" sldId="304"/>
            <ac:spMk id="635" creationId="{404ACA98-3C88-41C3-ACC8-0B5F63A24181}"/>
          </ac:spMkLst>
        </pc:spChg>
        <pc:spChg chg="mod">
          <ac:chgData name="Stoney,Duane E." userId="905d1588-0c1d-4d68-98cb-c7b0a80ade7f" providerId="ADAL" clId="{8FFC9958-2137-48ED-A286-72C283317DF6}" dt="2021-10-08T13:32:12.025" v="223" actId="1076"/>
          <ac:spMkLst>
            <pc:docMk/>
            <pc:sldMk cId="1902349663" sldId="304"/>
            <ac:spMk id="636" creationId="{C9A917EF-A1EA-4A11-BB18-9DA4F437A8E6}"/>
          </ac:spMkLst>
        </pc:spChg>
        <pc:spChg chg="mod">
          <ac:chgData name="Stoney,Duane E." userId="905d1588-0c1d-4d68-98cb-c7b0a80ade7f" providerId="ADAL" clId="{8FFC9958-2137-48ED-A286-72C283317DF6}" dt="2021-10-08T13:32:12.025" v="223" actId="1076"/>
          <ac:spMkLst>
            <pc:docMk/>
            <pc:sldMk cId="1902349663" sldId="304"/>
            <ac:spMk id="637" creationId="{4732D381-736E-4F51-9F6B-E8EF23D438A6}"/>
          </ac:spMkLst>
        </pc:spChg>
        <pc:spChg chg="mod">
          <ac:chgData name="Stoney,Duane E." userId="905d1588-0c1d-4d68-98cb-c7b0a80ade7f" providerId="ADAL" clId="{8FFC9958-2137-48ED-A286-72C283317DF6}" dt="2021-10-08T13:32:12.025" v="223" actId="1076"/>
          <ac:spMkLst>
            <pc:docMk/>
            <pc:sldMk cId="1902349663" sldId="304"/>
            <ac:spMk id="638" creationId="{6AAE8B5B-8A18-4B5A-A882-9837935D4EA3}"/>
          </ac:spMkLst>
        </pc:spChg>
        <pc:spChg chg="mod">
          <ac:chgData name="Stoney,Duane E." userId="905d1588-0c1d-4d68-98cb-c7b0a80ade7f" providerId="ADAL" clId="{8FFC9958-2137-48ED-A286-72C283317DF6}" dt="2021-10-08T13:32:12.025" v="223" actId="1076"/>
          <ac:spMkLst>
            <pc:docMk/>
            <pc:sldMk cId="1902349663" sldId="304"/>
            <ac:spMk id="639" creationId="{F0D285DB-2626-4CCE-84E4-3E5368F4073C}"/>
          </ac:spMkLst>
        </pc:spChg>
        <pc:spChg chg="mod">
          <ac:chgData name="Stoney,Duane E." userId="905d1588-0c1d-4d68-98cb-c7b0a80ade7f" providerId="ADAL" clId="{8FFC9958-2137-48ED-A286-72C283317DF6}" dt="2021-10-08T13:32:12.025" v="223" actId="1076"/>
          <ac:spMkLst>
            <pc:docMk/>
            <pc:sldMk cId="1902349663" sldId="304"/>
            <ac:spMk id="640" creationId="{4D09BCDF-A1E6-4583-AC03-69454B5D348D}"/>
          </ac:spMkLst>
        </pc:spChg>
        <pc:spChg chg="mod">
          <ac:chgData name="Stoney,Duane E." userId="905d1588-0c1d-4d68-98cb-c7b0a80ade7f" providerId="ADAL" clId="{8FFC9958-2137-48ED-A286-72C283317DF6}" dt="2021-10-08T13:32:12.025" v="223" actId="1076"/>
          <ac:spMkLst>
            <pc:docMk/>
            <pc:sldMk cId="1902349663" sldId="304"/>
            <ac:spMk id="641" creationId="{3ABBD686-BA2B-425A-B577-5713C5E050F1}"/>
          </ac:spMkLst>
        </pc:spChg>
        <pc:spChg chg="mod">
          <ac:chgData name="Stoney,Duane E." userId="905d1588-0c1d-4d68-98cb-c7b0a80ade7f" providerId="ADAL" clId="{8FFC9958-2137-48ED-A286-72C283317DF6}" dt="2021-10-08T13:32:12.025" v="223" actId="1076"/>
          <ac:spMkLst>
            <pc:docMk/>
            <pc:sldMk cId="1902349663" sldId="304"/>
            <ac:spMk id="642" creationId="{408615E4-B8C9-437D-81F1-3EE9401BB48B}"/>
          </ac:spMkLst>
        </pc:spChg>
        <pc:spChg chg="mod">
          <ac:chgData name="Stoney,Duane E." userId="905d1588-0c1d-4d68-98cb-c7b0a80ade7f" providerId="ADAL" clId="{8FFC9958-2137-48ED-A286-72C283317DF6}" dt="2021-10-08T13:32:12.025" v="223" actId="1076"/>
          <ac:spMkLst>
            <pc:docMk/>
            <pc:sldMk cId="1902349663" sldId="304"/>
            <ac:spMk id="643" creationId="{318E5420-85AC-4ABE-A43B-30AA79B33056}"/>
          </ac:spMkLst>
        </pc:spChg>
        <pc:spChg chg="mod">
          <ac:chgData name="Stoney,Duane E." userId="905d1588-0c1d-4d68-98cb-c7b0a80ade7f" providerId="ADAL" clId="{8FFC9958-2137-48ED-A286-72C283317DF6}" dt="2021-10-08T13:32:12.025" v="223" actId="1076"/>
          <ac:spMkLst>
            <pc:docMk/>
            <pc:sldMk cId="1902349663" sldId="304"/>
            <ac:spMk id="644" creationId="{2E4E23A4-5D09-449C-9112-6DB86A473ED3}"/>
          </ac:spMkLst>
        </pc:spChg>
        <pc:spChg chg="mod">
          <ac:chgData name="Stoney,Duane E." userId="905d1588-0c1d-4d68-98cb-c7b0a80ade7f" providerId="ADAL" clId="{8FFC9958-2137-48ED-A286-72C283317DF6}" dt="2021-10-08T13:32:12.025" v="223" actId="1076"/>
          <ac:spMkLst>
            <pc:docMk/>
            <pc:sldMk cId="1902349663" sldId="304"/>
            <ac:spMk id="645" creationId="{BB120FA5-662C-4A04-8586-5B96DDA63372}"/>
          </ac:spMkLst>
        </pc:spChg>
        <pc:spChg chg="mod">
          <ac:chgData name="Stoney,Duane E." userId="905d1588-0c1d-4d68-98cb-c7b0a80ade7f" providerId="ADAL" clId="{8FFC9958-2137-48ED-A286-72C283317DF6}" dt="2021-10-08T13:32:12.025" v="223" actId="1076"/>
          <ac:spMkLst>
            <pc:docMk/>
            <pc:sldMk cId="1902349663" sldId="304"/>
            <ac:spMk id="646" creationId="{C8A6E380-06E3-4CF6-9775-0F59EDFA6C24}"/>
          </ac:spMkLst>
        </pc:spChg>
        <pc:spChg chg="mod">
          <ac:chgData name="Stoney,Duane E." userId="905d1588-0c1d-4d68-98cb-c7b0a80ade7f" providerId="ADAL" clId="{8FFC9958-2137-48ED-A286-72C283317DF6}" dt="2021-10-08T13:32:12.025" v="223" actId="1076"/>
          <ac:spMkLst>
            <pc:docMk/>
            <pc:sldMk cId="1902349663" sldId="304"/>
            <ac:spMk id="647" creationId="{2BBF9818-B9B6-4EFB-8E71-8C5126F0BA28}"/>
          </ac:spMkLst>
        </pc:spChg>
        <pc:spChg chg="mod">
          <ac:chgData name="Stoney,Duane E." userId="905d1588-0c1d-4d68-98cb-c7b0a80ade7f" providerId="ADAL" clId="{8FFC9958-2137-48ED-A286-72C283317DF6}" dt="2021-10-08T13:32:12.025" v="223" actId="1076"/>
          <ac:spMkLst>
            <pc:docMk/>
            <pc:sldMk cId="1902349663" sldId="304"/>
            <ac:spMk id="648" creationId="{1DA5C2A2-A25B-42D4-A768-1ABA97404C19}"/>
          </ac:spMkLst>
        </pc:spChg>
        <pc:spChg chg="mod">
          <ac:chgData name="Stoney,Duane E." userId="905d1588-0c1d-4d68-98cb-c7b0a80ade7f" providerId="ADAL" clId="{8FFC9958-2137-48ED-A286-72C283317DF6}" dt="2021-10-08T13:32:12.025" v="223" actId="1076"/>
          <ac:spMkLst>
            <pc:docMk/>
            <pc:sldMk cId="1902349663" sldId="304"/>
            <ac:spMk id="649" creationId="{0BA8D017-AA1B-40F8-BB96-65B9E2AC1059}"/>
          </ac:spMkLst>
        </pc:spChg>
        <pc:spChg chg="mod">
          <ac:chgData name="Stoney,Duane E." userId="905d1588-0c1d-4d68-98cb-c7b0a80ade7f" providerId="ADAL" clId="{8FFC9958-2137-48ED-A286-72C283317DF6}" dt="2021-10-08T13:32:12.025" v="223" actId="1076"/>
          <ac:spMkLst>
            <pc:docMk/>
            <pc:sldMk cId="1902349663" sldId="304"/>
            <ac:spMk id="650" creationId="{74EE1835-D400-4F41-A73C-EDBC49B17D4F}"/>
          </ac:spMkLst>
        </pc:spChg>
        <pc:spChg chg="mod">
          <ac:chgData name="Stoney,Duane E." userId="905d1588-0c1d-4d68-98cb-c7b0a80ade7f" providerId="ADAL" clId="{8FFC9958-2137-48ED-A286-72C283317DF6}" dt="2021-10-08T13:32:12.025" v="223" actId="1076"/>
          <ac:spMkLst>
            <pc:docMk/>
            <pc:sldMk cId="1902349663" sldId="304"/>
            <ac:spMk id="651" creationId="{80C298ED-99D9-4A23-9818-26F9902B4161}"/>
          </ac:spMkLst>
        </pc:spChg>
        <pc:spChg chg="mod">
          <ac:chgData name="Stoney,Duane E." userId="905d1588-0c1d-4d68-98cb-c7b0a80ade7f" providerId="ADAL" clId="{8FFC9958-2137-48ED-A286-72C283317DF6}" dt="2021-10-08T13:32:12.025" v="223" actId="1076"/>
          <ac:spMkLst>
            <pc:docMk/>
            <pc:sldMk cId="1902349663" sldId="304"/>
            <ac:spMk id="652" creationId="{2FE71C32-4EE3-49F8-977D-D671FB968A15}"/>
          </ac:spMkLst>
        </pc:spChg>
        <pc:spChg chg="mod">
          <ac:chgData name="Stoney,Duane E." userId="905d1588-0c1d-4d68-98cb-c7b0a80ade7f" providerId="ADAL" clId="{8FFC9958-2137-48ED-A286-72C283317DF6}" dt="2021-10-08T13:32:12.025" v="223" actId="1076"/>
          <ac:spMkLst>
            <pc:docMk/>
            <pc:sldMk cId="1902349663" sldId="304"/>
            <ac:spMk id="653" creationId="{2F2AEC31-3DB6-4900-969D-8EBC84D40E8D}"/>
          </ac:spMkLst>
        </pc:spChg>
        <pc:spChg chg="mod">
          <ac:chgData name="Stoney,Duane E." userId="905d1588-0c1d-4d68-98cb-c7b0a80ade7f" providerId="ADAL" clId="{8FFC9958-2137-48ED-A286-72C283317DF6}" dt="2021-10-08T13:32:12.025" v="223" actId="1076"/>
          <ac:spMkLst>
            <pc:docMk/>
            <pc:sldMk cId="1902349663" sldId="304"/>
            <ac:spMk id="654" creationId="{C5DE2B1E-C4C3-4DC7-AA89-4604F776CD92}"/>
          </ac:spMkLst>
        </pc:spChg>
        <pc:spChg chg="mod">
          <ac:chgData name="Stoney,Duane E." userId="905d1588-0c1d-4d68-98cb-c7b0a80ade7f" providerId="ADAL" clId="{8FFC9958-2137-48ED-A286-72C283317DF6}" dt="2021-10-08T13:32:12.025" v="223" actId="1076"/>
          <ac:spMkLst>
            <pc:docMk/>
            <pc:sldMk cId="1902349663" sldId="304"/>
            <ac:spMk id="655" creationId="{04FFCBC6-B4A9-42AB-84E8-1A3CA890847B}"/>
          </ac:spMkLst>
        </pc:spChg>
        <pc:spChg chg="mod">
          <ac:chgData name="Stoney,Duane E." userId="905d1588-0c1d-4d68-98cb-c7b0a80ade7f" providerId="ADAL" clId="{8FFC9958-2137-48ED-A286-72C283317DF6}" dt="2021-10-08T13:32:12.025" v="223" actId="1076"/>
          <ac:spMkLst>
            <pc:docMk/>
            <pc:sldMk cId="1902349663" sldId="304"/>
            <ac:spMk id="656" creationId="{B0EA785F-E78C-477E-B600-0B0AE82EF627}"/>
          </ac:spMkLst>
        </pc:spChg>
        <pc:spChg chg="mod">
          <ac:chgData name="Stoney,Duane E." userId="905d1588-0c1d-4d68-98cb-c7b0a80ade7f" providerId="ADAL" clId="{8FFC9958-2137-48ED-A286-72C283317DF6}" dt="2021-10-08T13:32:12.025" v="223" actId="1076"/>
          <ac:spMkLst>
            <pc:docMk/>
            <pc:sldMk cId="1902349663" sldId="304"/>
            <ac:spMk id="657" creationId="{80D826AD-84C9-432E-942E-DB3A2221AAC9}"/>
          </ac:spMkLst>
        </pc:spChg>
        <pc:spChg chg="mod">
          <ac:chgData name="Stoney,Duane E." userId="905d1588-0c1d-4d68-98cb-c7b0a80ade7f" providerId="ADAL" clId="{8FFC9958-2137-48ED-A286-72C283317DF6}" dt="2021-10-08T13:32:12.025" v="223" actId="1076"/>
          <ac:spMkLst>
            <pc:docMk/>
            <pc:sldMk cId="1902349663" sldId="304"/>
            <ac:spMk id="658" creationId="{AB7A7586-EBC8-4515-A58D-0DF6926219F9}"/>
          </ac:spMkLst>
        </pc:spChg>
        <pc:spChg chg="mod">
          <ac:chgData name="Stoney,Duane E." userId="905d1588-0c1d-4d68-98cb-c7b0a80ade7f" providerId="ADAL" clId="{8FFC9958-2137-48ED-A286-72C283317DF6}" dt="2021-10-08T13:32:12.025" v="223" actId="1076"/>
          <ac:spMkLst>
            <pc:docMk/>
            <pc:sldMk cId="1902349663" sldId="304"/>
            <ac:spMk id="659" creationId="{38174686-2314-4C36-B27D-E238C41E6AE9}"/>
          </ac:spMkLst>
        </pc:spChg>
        <pc:spChg chg="mod">
          <ac:chgData name="Stoney,Duane E." userId="905d1588-0c1d-4d68-98cb-c7b0a80ade7f" providerId="ADAL" clId="{8FFC9958-2137-48ED-A286-72C283317DF6}" dt="2021-10-08T13:32:12.025" v="223" actId="1076"/>
          <ac:spMkLst>
            <pc:docMk/>
            <pc:sldMk cId="1902349663" sldId="304"/>
            <ac:spMk id="660" creationId="{402A264F-3CE5-48A3-868C-EE92EAF78BD8}"/>
          </ac:spMkLst>
        </pc:spChg>
        <pc:spChg chg="mod">
          <ac:chgData name="Stoney,Duane E." userId="905d1588-0c1d-4d68-98cb-c7b0a80ade7f" providerId="ADAL" clId="{8FFC9958-2137-48ED-A286-72C283317DF6}" dt="2021-10-08T13:32:12.025" v="223" actId="1076"/>
          <ac:spMkLst>
            <pc:docMk/>
            <pc:sldMk cId="1902349663" sldId="304"/>
            <ac:spMk id="661" creationId="{6CA3EE97-46D9-4EDA-9AE7-EC69053B6619}"/>
          </ac:spMkLst>
        </pc:spChg>
        <pc:spChg chg="mod">
          <ac:chgData name="Stoney,Duane E." userId="905d1588-0c1d-4d68-98cb-c7b0a80ade7f" providerId="ADAL" clId="{8FFC9958-2137-48ED-A286-72C283317DF6}" dt="2021-10-08T13:32:18.635" v="225" actId="1076"/>
          <ac:spMkLst>
            <pc:docMk/>
            <pc:sldMk cId="1902349663" sldId="304"/>
            <ac:spMk id="663" creationId="{5391A91A-9D62-45AC-8065-2ACA7FAC5B62}"/>
          </ac:spMkLst>
        </pc:spChg>
        <pc:spChg chg="mod">
          <ac:chgData name="Stoney,Duane E." userId="905d1588-0c1d-4d68-98cb-c7b0a80ade7f" providerId="ADAL" clId="{8FFC9958-2137-48ED-A286-72C283317DF6}" dt="2021-10-08T13:32:18.635" v="225" actId="1076"/>
          <ac:spMkLst>
            <pc:docMk/>
            <pc:sldMk cId="1902349663" sldId="304"/>
            <ac:spMk id="664" creationId="{67C4D6D7-7FD6-4522-A06B-DB41FBD829AC}"/>
          </ac:spMkLst>
        </pc:spChg>
        <pc:spChg chg="mod">
          <ac:chgData name="Stoney,Duane E." userId="905d1588-0c1d-4d68-98cb-c7b0a80ade7f" providerId="ADAL" clId="{8FFC9958-2137-48ED-A286-72C283317DF6}" dt="2021-10-08T13:32:18.635" v="225" actId="1076"/>
          <ac:spMkLst>
            <pc:docMk/>
            <pc:sldMk cId="1902349663" sldId="304"/>
            <ac:spMk id="665" creationId="{82D9FA87-A7DF-491D-BC17-EFF6A36A9DDB}"/>
          </ac:spMkLst>
        </pc:spChg>
        <pc:spChg chg="mod">
          <ac:chgData name="Stoney,Duane E." userId="905d1588-0c1d-4d68-98cb-c7b0a80ade7f" providerId="ADAL" clId="{8FFC9958-2137-48ED-A286-72C283317DF6}" dt="2021-10-08T13:32:18.635" v="225" actId="1076"/>
          <ac:spMkLst>
            <pc:docMk/>
            <pc:sldMk cId="1902349663" sldId="304"/>
            <ac:spMk id="666" creationId="{06242484-7631-4468-85B8-C2EA1FA47CAE}"/>
          </ac:spMkLst>
        </pc:spChg>
        <pc:spChg chg="mod">
          <ac:chgData name="Stoney,Duane E." userId="905d1588-0c1d-4d68-98cb-c7b0a80ade7f" providerId="ADAL" clId="{8FFC9958-2137-48ED-A286-72C283317DF6}" dt="2021-10-08T13:32:18.635" v="225" actId="1076"/>
          <ac:spMkLst>
            <pc:docMk/>
            <pc:sldMk cId="1902349663" sldId="304"/>
            <ac:spMk id="667" creationId="{98849B4D-8A4E-4156-B7BC-13B3D896AC71}"/>
          </ac:spMkLst>
        </pc:spChg>
        <pc:spChg chg="mod">
          <ac:chgData name="Stoney,Duane E." userId="905d1588-0c1d-4d68-98cb-c7b0a80ade7f" providerId="ADAL" clId="{8FFC9958-2137-48ED-A286-72C283317DF6}" dt="2021-10-08T13:32:18.635" v="225" actId="1076"/>
          <ac:spMkLst>
            <pc:docMk/>
            <pc:sldMk cId="1902349663" sldId="304"/>
            <ac:spMk id="668" creationId="{20E8F348-A6F7-4411-AF35-1620A7E8C9B9}"/>
          </ac:spMkLst>
        </pc:spChg>
        <pc:spChg chg="mod">
          <ac:chgData name="Stoney,Duane E." userId="905d1588-0c1d-4d68-98cb-c7b0a80ade7f" providerId="ADAL" clId="{8FFC9958-2137-48ED-A286-72C283317DF6}" dt="2021-10-08T13:32:18.635" v="225" actId="1076"/>
          <ac:spMkLst>
            <pc:docMk/>
            <pc:sldMk cId="1902349663" sldId="304"/>
            <ac:spMk id="669" creationId="{4ABA454B-1B79-43C1-AB59-71ABE1046A1E}"/>
          </ac:spMkLst>
        </pc:spChg>
        <pc:spChg chg="mod">
          <ac:chgData name="Stoney,Duane E." userId="905d1588-0c1d-4d68-98cb-c7b0a80ade7f" providerId="ADAL" clId="{8FFC9958-2137-48ED-A286-72C283317DF6}" dt="2021-10-08T13:32:18.635" v="225" actId="1076"/>
          <ac:spMkLst>
            <pc:docMk/>
            <pc:sldMk cId="1902349663" sldId="304"/>
            <ac:spMk id="670" creationId="{5C06CCB0-1543-4AD2-A139-ABFB76B53DB9}"/>
          </ac:spMkLst>
        </pc:spChg>
        <pc:spChg chg="mod">
          <ac:chgData name="Stoney,Duane E." userId="905d1588-0c1d-4d68-98cb-c7b0a80ade7f" providerId="ADAL" clId="{8FFC9958-2137-48ED-A286-72C283317DF6}" dt="2021-10-08T13:32:18.635" v="225" actId="1076"/>
          <ac:spMkLst>
            <pc:docMk/>
            <pc:sldMk cId="1902349663" sldId="304"/>
            <ac:spMk id="671" creationId="{A577E6F6-1F37-46C6-8D67-C0926A963058}"/>
          </ac:spMkLst>
        </pc:spChg>
        <pc:spChg chg="mod">
          <ac:chgData name="Stoney,Duane E." userId="905d1588-0c1d-4d68-98cb-c7b0a80ade7f" providerId="ADAL" clId="{8FFC9958-2137-48ED-A286-72C283317DF6}" dt="2021-10-08T13:32:18.635" v="225" actId="1076"/>
          <ac:spMkLst>
            <pc:docMk/>
            <pc:sldMk cId="1902349663" sldId="304"/>
            <ac:spMk id="672" creationId="{97DD6966-8336-486A-9F90-6101B24D2033}"/>
          </ac:spMkLst>
        </pc:spChg>
        <pc:spChg chg="mod">
          <ac:chgData name="Stoney,Duane E." userId="905d1588-0c1d-4d68-98cb-c7b0a80ade7f" providerId="ADAL" clId="{8FFC9958-2137-48ED-A286-72C283317DF6}" dt="2021-10-08T13:32:18.635" v="225" actId="1076"/>
          <ac:spMkLst>
            <pc:docMk/>
            <pc:sldMk cId="1902349663" sldId="304"/>
            <ac:spMk id="673" creationId="{6FCAFBC6-0F6C-4C7E-8D65-D485E10AEF55}"/>
          </ac:spMkLst>
        </pc:spChg>
        <pc:spChg chg="mod">
          <ac:chgData name="Stoney,Duane E." userId="905d1588-0c1d-4d68-98cb-c7b0a80ade7f" providerId="ADAL" clId="{8FFC9958-2137-48ED-A286-72C283317DF6}" dt="2021-10-08T13:32:18.635" v="225" actId="1076"/>
          <ac:spMkLst>
            <pc:docMk/>
            <pc:sldMk cId="1902349663" sldId="304"/>
            <ac:spMk id="674" creationId="{15E20337-CF85-4A54-A807-7C3382788D39}"/>
          </ac:spMkLst>
        </pc:spChg>
        <pc:spChg chg="mod">
          <ac:chgData name="Stoney,Duane E." userId="905d1588-0c1d-4d68-98cb-c7b0a80ade7f" providerId="ADAL" clId="{8FFC9958-2137-48ED-A286-72C283317DF6}" dt="2021-10-08T13:32:18.635" v="225" actId="1076"/>
          <ac:spMkLst>
            <pc:docMk/>
            <pc:sldMk cId="1902349663" sldId="304"/>
            <ac:spMk id="675" creationId="{E1292E98-D420-4FD1-99A9-B96D79927B7A}"/>
          </ac:spMkLst>
        </pc:spChg>
        <pc:spChg chg="mod">
          <ac:chgData name="Stoney,Duane E." userId="905d1588-0c1d-4d68-98cb-c7b0a80ade7f" providerId="ADAL" clId="{8FFC9958-2137-48ED-A286-72C283317DF6}" dt="2021-10-08T13:32:18.635" v="225" actId="1076"/>
          <ac:spMkLst>
            <pc:docMk/>
            <pc:sldMk cId="1902349663" sldId="304"/>
            <ac:spMk id="676" creationId="{A29E1E5A-B95C-4504-900D-84699B622D2F}"/>
          </ac:spMkLst>
        </pc:spChg>
        <pc:spChg chg="mod">
          <ac:chgData name="Stoney,Duane E." userId="905d1588-0c1d-4d68-98cb-c7b0a80ade7f" providerId="ADAL" clId="{8FFC9958-2137-48ED-A286-72C283317DF6}" dt="2021-10-08T13:32:18.635" v="225" actId="1076"/>
          <ac:spMkLst>
            <pc:docMk/>
            <pc:sldMk cId="1902349663" sldId="304"/>
            <ac:spMk id="677" creationId="{81E5BE52-65A8-4BFA-9E77-8500D9383A4F}"/>
          </ac:spMkLst>
        </pc:spChg>
        <pc:spChg chg="mod">
          <ac:chgData name="Stoney,Duane E." userId="905d1588-0c1d-4d68-98cb-c7b0a80ade7f" providerId="ADAL" clId="{8FFC9958-2137-48ED-A286-72C283317DF6}" dt="2021-10-08T13:32:18.635" v="225" actId="1076"/>
          <ac:spMkLst>
            <pc:docMk/>
            <pc:sldMk cId="1902349663" sldId="304"/>
            <ac:spMk id="678" creationId="{6AE4A2BD-E763-492F-9CE0-6DB8A2A2B1D8}"/>
          </ac:spMkLst>
        </pc:spChg>
        <pc:spChg chg="mod">
          <ac:chgData name="Stoney,Duane E." userId="905d1588-0c1d-4d68-98cb-c7b0a80ade7f" providerId="ADAL" clId="{8FFC9958-2137-48ED-A286-72C283317DF6}" dt="2021-10-08T13:32:18.635" v="225" actId="1076"/>
          <ac:spMkLst>
            <pc:docMk/>
            <pc:sldMk cId="1902349663" sldId="304"/>
            <ac:spMk id="679" creationId="{43C9FA76-F091-4AF1-830F-AC675C5DE319}"/>
          </ac:spMkLst>
        </pc:spChg>
        <pc:spChg chg="mod">
          <ac:chgData name="Stoney,Duane E." userId="905d1588-0c1d-4d68-98cb-c7b0a80ade7f" providerId="ADAL" clId="{8FFC9958-2137-48ED-A286-72C283317DF6}" dt="2021-10-08T13:32:18.635" v="225" actId="1076"/>
          <ac:spMkLst>
            <pc:docMk/>
            <pc:sldMk cId="1902349663" sldId="304"/>
            <ac:spMk id="680" creationId="{0C1EB367-A293-4DEB-811B-46A59EB283FE}"/>
          </ac:spMkLst>
        </pc:spChg>
        <pc:spChg chg="mod">
          <ac:chgData name="Stoney,Duane E." userId="905d1588-0c1d-4d68-98cb-c7b0a80ade7f" providerId="ADAL" clId="{8FFC9958-2137-48ED-A286-72C283317DF6}" dt="2021-10-08T13:32:18.635" v="225" actId="1076"/>
          <ac:spMkLst>
            <pc:docMk/>
            <pc:sldMk cId="1902349663" sldId="304"/>
            <ac:spMk id="681" creationId="{6E500AC9-068E-475D-B2C7-FC84A6ECECD1}"/>
          </ac:spMkLst>
        </pc:spChg>
        <pc:spChg chg="mod">
          <ac:chgData name="Stoney,Duane E." userId="905d1588-0c1d-4d68-98cb-c7b0a80ade7f" providerId="ADAL" clId="{8FFC9958-2137-48ED-A286-72C283317DF6}" dt="2021-10-08T13:32:18.635" v="225" actId="1076"/>
          <ac:spMkLst>
            <pc:docMk/>
            <pc:sldMk cId="1902349663" sldId="304"/>
            <ac:spMk id="682" creationId="{66B4A7E9-2B36-4E26-8A9B-F8A65B8906D5}"/>
          </ac:spMkLst>
        </pc:spChg>
        <pc:spChg chg="mod">
          <ac:chgData name="Stoney,Duane E." userId="905d1588-0c1d-4d68-98cb-c7b0a80ade7f" providerId="ADAL" clId="{8FFC9958-2137-48ED-A286-72C283317DF6}" dt="2021-10-08T13:32:18.635" v="225" actId="1076"/>
          <ac:spMkLst>
            <pc:docMk/>
            <pc:sldMk cId="1902349663" sldId="304"/>
            <ac:spMk id="683" creationId="{FD6AEE22-5CE9-44C7-86A7-20A11EB118D7}"/>
          </ac:spMkLst>
        </pc:spChg>
        <pc:spChg chg="mod">
          <ac:chgData name="Stoney,Duane E." userId="905d1588-0c1d-4d68-98cb-c7b0a80ade7f" providerId="ADAL" clId="{8FFC9958-2137-48ED-A286-72C283317DF6}" dt="2021-10-08T13:32:18.635" v="225" actId="1076"/>
          <ac:spMkLst>
            <pc:docMk/>
            <pc:sldMk cId="1902349663" sldId="304"/>
            <ac:spMk id="684" creationId="{9BEDC046-1A4F-4935-BA92-9FC957D0A453}"/>
          </ac:spMkLst>
        </pc:spChg>
        <pc:spChg chg="mod">
          <ac:chgData name="Stoney,Duane E." userId="905d1588-0c1d-4d68-98cb-c7b0a80ade7f" providerId="ADAL" clId="{8FFC9958-2137-48ED-A286-72C283317DF6}" dt="2021-10-08T13:32:18.635" v="225" actId="1076"/>
          <ac:spMkLst>
            <pc:docMk/>
            <pc:sldMk cId="1902349663" sldId="304"/>
            <ac:spMk id="685" creationId="{763FF736-CFC5-4E72-9846-FA83D882F9CB}"/>
          </ac:spMkLst>
        </pc:spChg>
        <pc:spChg chg="mod">
          <ac:chgData name="Stoney,Duane E." userId="905d1588-0c1d-4d68-98cb-c7b0a80ade7f" providerId="ADAL" clId="{8FFC9958-2137-48ED-A286-72C283317DF6}" dt="2021-10-08T13:32:18.635" v="225" actId="1076"/>
          <ac:spMkLst>
            <pc:docMk/>
            <pc:sldMk cId="1902349663" sldId="304"/>
            <ac:spMk id="686" creationId="{67FC0F6D-1B3F-43C3-84B2-55C056DE2156}"/>
          </ac:spMkLst>
        </pc:spChg>
        <pc:spChg chg="mod">
          <ac:chgData name="Stoney,Duane E." userId="905d1588-0c1d-4d68-98cb-c7b0a80ade7f" providerId="ADAL" clId="{8FFC9958-2137-48ED-A286-72C283317DF6}" dt="2021-10-08T13:32:18.635" v="225" actId="1076"/>
          <ac:spMkLst>
            <pc:docMk/>
            <pc:sldMk cId="1902349663" sldId="304"/>
            <ac:spMk id="687" creationId="{DCF61AB1-9E05-4DD3-9467-116C6AD62470}"/>
          </ac:spMkLst>
        </pc:spChg>
        <pc:spChg chg="mod">
          <ac:chgData name="Stoney,Duane E." userId="905d1588-0c1d-4d68-98cb-c7b0a80ade7f" providerId="ADAL" clId="{8FFC9958-2137-48ED-A286-72C283317DF6}" dt="2021-10-08T13:32:18.635" v="225" actId="1076"/>
          <ac:spMkLst>
            <pc:docMk/>
            <pc:sldMk cId="1902349663" sldId="304"/>
            <ac:spMk id="688" creationId="{31F48F7D-BF78-4FC3-90B5-DE1EA5BEEA4B}"/>
          </ac:spMkLst>
        </pc:spChg>
        <pc:spChg chg="mod">
          <ac:chgData name="Stoney,Duane E." userId="905d1588-0c1d-4d68-98cb-c7b0a80ade7f" providerId="ADAL" clId="{8FFC9958-2137-48ED-A286-72C283317DF6}" dt="2021-10-08T13:32:18.635" v="225" actId="1076"/>
          <ac:spMkLst>
            <pc:docMk/>
            <pc:sldMk cId="1902349663" sldId="304"/>
            <ac:spMk id="689" creationId="{DCF16778-1B79-4CD0-9F49-B9F2F840B635}"/>
          </ac:spMkLst>
        </pc:spChg>
        <pc:spChg chg="mod">
          <ac:chgData name="Stoney,Duane E." userId="905d1588-0c1d-4d68-98cb-c7b0a80ade7f" providerId="ADAL" clId="{8FFC9958-2137-48ED-A286-72C283317DF6}" dt="2021-10-08T13:32:18.635" v="225" actId="1076"/>
          <ac:spMkLst>
            <pc:docMk/>
            <pc:sldMk cId="1902349663" sldId="304"/>
            <ac:spMk id="690" creationId="{97A3EC23-484E-4D0A-8CCB-FBCA9E39A88F}"/>
          </ac:spMkLst>
        </pc:spChg>
        <pc:spChg chg="add mod">
          <ac:chgData name="Stoney,Duane E." userId="905d1588-0c1d-4d68-98cb-c7b0a80ade7f" providerId="ADAL" clId="{8FFC9958-2137-48ED-A286-72C283317DF6}" dt="2021-10-08T13:33:46.552" v="273" actId="1037"/>
          <ac:spMkLst>
            <pc:docMk/>
            <pc:sldMk cId="1902349663" sldId="304"/>
            <ac:spMk id="691" creationId="{99F1A511-5CB7-48D5-836F-CA23FFA739B0}"/>
          </ac:spMkLst>
        </pc:spChg>
        <pc:spChg chg="add mod">
          <ac:chgData name="Stoney,Duane E." userId="905d1588-0c1d-4d68-98cb-c7b0a80ade7f" providerId="ADAL" clId="{8FFC9958-2137-48ED-A286-72C283317DF6}" dt="2021-10-08T14:10:36.332" v="710" actId="1038"/>
          <ac:spMkLst>
            <pc:docMk/>
            <pc:sldMk cId="1902349663" sldId="304"/>
            <ac:spMk id="692" creationId="{8F00DFF5-37AE-4D3F-8E6B-4161D40B5EF4}"/>
          </ac:spMkLst>
        </pc:spChg>
        <pc:spChg chg="add mod">
          <ac:chgData name="Stoney,Duane E." userId="905d1588-0c1d-4d68-98cb-c7b0a80ade7f" providerId="ADAL" clId="{8FFC9958-2137-48ED-A286-72C283317DF6}" dt="2021-10-08T14:10:36.332" v="710" actId="1038"/>
          <ac:spMkLst>
            <pc:docMk/>
            <pc:sldMk cId="1902349663" sldId="304"/>
            <ac:spMk id="693" creationId="{D30494CE-69F7-4354-98BB-F146FC3C4FCB}"/>
          </ac:spMkLst>
        </pc:spChg>
        <pc:spChg chg="mod">
          <ac:chgData name="Stoney,Duane E." userId="905d1588-0c1d-4d68-98cb-c7b0a80ade7f" providerId="ADAL" clId="{8FFC9958-2137-48ED-A286-72C283317DF6}" dt="2021-10-08T14:10:36.332" v="710" actId="1038"/>
          <ac:spMkLst>
            <pc:docMk/>
            <pc:sldMk cId="1902349663" sldId="304"/>
            <ac:spMk id="695" creationId="{9A34FCF5-20FC-44AF-9FA9-30934CB36F44}"/>
          </ac:spMkLst>
        </pc:spChg>
        <pc:spChg chg="mod">
          <ac:chgData name="Stoney,Duane E." userId="905d1588-0c1d-4d68-98cb-c7b0a80ade7f" providerId="ADAL" clId="{8FFC9958-2137-48ED-A286-72C283317DF6}" dt="2021-10-08T14:10:36.332" v="710" actId="1038"/>
          <ac:spMkLst>
            <pc:docMk/>
            <pc:sldMk cId="1902349663" sldId="304"/>
            <ac:spMk id="696" creationId="{C1B03390-38AE-4803-89A7-6985357DFE61}"/>
          </ac:spMkLst>
        </pc:spChg>
        <pc:spChg chg="mod">
          <ac:chgData name="Stoney,Duane E." userId="905d1588-0c1d-4d68-98cb-c7b0a80ade7f" providerId="ADAL" clId="{8FFC9958-2137-48ED-A286-72C283317DF6}" dt="2021-10-08T14:10:36.332" v="710" actId="1038"/>
          <ac:spMkLst>
            <pc:docMk/>
            <pc:sldMk cId="1902349663" sldId="304"/>
            <ac:spMk id="697" creationId="{C4D3688D-6833-4517-BC74-B245BA0EFC73}"/>
          </ac:spMkLst>
        </pc:spChg>
        <pc:spChg chg="mod">
          <ac:chgData name="Stoney,Duane E." userId="905d1588-0c1d-4d68-98cb-c7b0a80ade7f" providerId="ADAL" clId="{8FFC9958-2137-48ED-A286-72C283317DF6}" dt="2021-10-08T14:10:36.332" v="710" actId="1038"/>
          <ac:spMkLst>
            <pc:docMk/>
            <pc:sldMk cId="1902349663" sldId="304"/>
            <ac:spMk id="698" creationId="{6DAF28E6-0652-4AE7-8342-4D743C0E0B0E}"/>
          </ac:spMkLst>
        </pc:spChg>
        <pc:spChg chg="mod">
          <ac:chgData name="Stoney,Duane E." userId="905d1588-0c1d-4d68-98cb-c7b0a80ade7f" providerId="ADAL" clId="{8FFC9958-2137-48ED-A286-72C283317DF6}" dt="2021-10-08T14:10:36.332" v="710" actId="1038"/>
          <ac:spMkLst>
            <pc:docMk/>
            <pc:sldMk cId="1902349663" sldId="304"/>
            <ac:spMk id="699" creationId="{1B50ED1B-048A-425E-B921-E4E15A989327}"/>
          </ac:spMkLst>
        </pc:spChg>
        <pc:spChg chg="mod">
          <ac:chgData name="Stoney,Duane E." userId="905d1588-0c1d-4d68-98cb-c7b0a80ade7f" providerId="ADAL" clId="{8FFC9958-2137-48ED-A286-72C283317DF6}" dt="2021-10-08T14:10:36.332" v="710" actId="1038"/>
          <ac:spMkLst>
            <pc:docMk/>
            <pc:sldMk cId="1902349663" sldId="304"/>
            <ac:spMk id="700" creationId="{31F9B04A-0FBC-4C50-B187-177193D4BB28}"/>
          </ac:spMkLst>
        </pc:spChg>
        <pc:spChg chg="mod">
          <ac:chgData name="Stoney,Duane E." userId="905d1588-0c1d-4d68-98cb-c7b0a80ade7f" providerId="ADAL" clId="{8FFC9958-2137-48ED-A286-72C283317DF6}" dt="2021-10-08T14:10:36.332" v="710" actId="1038"/>
          <ac:spMkLst>
            <pc:docMk/>
            <pc:sldMk cId="1902349663" sldId="304"/>
            <ac:spMk id="701" creationId="{7640C0AD-A57B-423A-B4DF-B27245F1D0A5}"/>
          </ac:spMkLst>
        </pc:spChg>
        <pc:spChg chg="mod">
          <ac:chgData name="Stoney,Duane E." userId="905d1588-0c1d-4d68-98cb-c7b0a80ade7f" providerId="ADAL" clId="{8FFC9958-2137-48ED-A286-72C283317DF6}" dt="2021-10-08T14:10:36.332" v="710" actId="1038"/>
          <ac:spMkLst>
            <pc:docMk/>
            <pc:sldMk cId="1902349663" sldId="304"/>
            <ac:spMk id="702" creationId="{24DDE7C7-06A4-4DD5-9FB4-D4A66699AF3C}"/>
          </ac:spMkLst>
        </pc:spChg>
        <pc:spChg chg="mod">
          <ac:chgData name="Stoney,Duane E." userId="905d1588-0c1d-4d68-98cb-c7b0a80ade7f" providerId="ADAL" clId="{8FFC9958-2137-48ED-A286-72C283317DF6}" dt="2021-10-08T14:10:36.332" v="710" actId="1038"/>
          <ac:spMkLst>
            <pc:docMk/>
            <pc:sldMk cId="1902349663" sldId="304"/>
            <ac:spMk id="703" creationId="{E557301F-31E3-4961-9C10-FCF6912B8039}"/>
          </ac:spMkLst>
        </pc:spChg>
        <pc:spChg chg="mod">
          <ac:chgData name="Stoney,Duane E." userId="905d1588-0c1d-4d68-98cb-c7b0a80ade7f" providerId="ADAL" clId="{8FFC9958-2137-48ED-A286-72C283317DF6}" dt="2021-10-08T14:10:36.332" v="710" actId="1038"/>
          <ac:spMkLst>
            <pc:docMk/>
            <pc:sldMk cId="1902349663" sldId="304"/>
            <ac:spMk id="704" creationId="{2190F7FC-00B4-459C-8394-02223C19C8C0}"/>
          </ac:spMkLst>
        </pc:spChg>
        <pc:spChg chg="mod">
          <ac:chgData name="Stoney,Duane E." userId="905d1588-0c1d-4d68-98cb-c7b0a80ade7f" providerId="ADAL" clId="{8FFC9958-2137-48ED-A286-72C283317DF6}" dt="2021-10-08T14:10:36.332" v="710" actId="1038"/>
          <ac:spMkLst>
            <pc:docMk/>
            <pc:sldMk cId="1902349663" sldId="304"/>
            <ac:spMk id="705" creationId="{3A544B9A-90FF-4C80-95C6-8851C420BA16}"/>
          </ac:spMkLst>
        </pc:spChg>
        <pc:spChg chg="mod">
          <ac:chgData name="Stoney,Duane E." userId="905d1588-0c1d-4d68-98cb-c7b0a80ade7f" providerId="ADAL" clId="{8FFC9958-2137-48ED-A286-72C283317DF6}" dt="2021-10-08T14:10:36.332" v="710" actId="1038"/>
          <ac:spMkLst>
            <pc:docMk/>
            <pc:sldMk cId="1902349663" sldId="304"/>
            <ac:spMk id="706" creationId="{6A7FED1F-D762-4839-BF60-764BF025DA5C}"/>
          </ac:spMkLst>
        </pc:spChg>
        <pc:spChg chg="mod">
          <ac:chgData name="Stoney,Duane E." userId="905d1588-0c1d-4d68-98cb-c7b0a80ade7f" providerId="ADAL" clId="{8FFC9958-2137-48ED-A286-72C283317DF6}" dt="2021-10-08T14:10:36.332" v="710" actId="1038"/>
          <ac:spMkLst>
            <pc:docMk/>
            <pc:sldMk cId="1902349663" sldId="304"/>
            <ac:spMk id="707" creationId="{CA3F130D-0835-4E0B-BCFE-0C93F5BCC1D1}"/>
          </ac:spMkLst>
        </pc:spChg>
        <pc:spChg chg="mod">
          <ac:chgData name="Stoney,Duane E." userId="905d1588-0c1d-4d68-98cb-c7b0a80ade7f" providerId="ADAL" clId="{8FFC9958-2137-48ED-A286-72C283317DF6}" dt="2021-10-08T14:10:36.332" v="710" actId="1038"/>
          <ac:spMkLst>
            <pc:docMk/>
            <pc:sldMk cId="1902349663" sldId="304"/>
            <ac:spMk id="708" creationId="{7E0B7ED7-B926-415B-A549-273C1C5BE7D2}"/>
          </ac:spMkLst>
        </pc:spChg>
        <pc:spChg chg="mod">
          <ac:chgData name="Stoney,Duane E." userId="905d1588-0c1d-4d68-98cb-c7b0a80ade7f" providerId="ADAL" clId="{8FFC9958-2137-48ED-A286-72C283317DF6}" dt="2021-10-08T14:10:36.332" v="710" actId="1038"/>
          <ac:spMkLst>
            <pc:docMk/>
            <pc:sldMk cId="1902349663" sldId="304"/>
            <ac:spMk id="709" creationId="{125A5908-63B9-4626-B4C6-698D803FF7D7}"/>
          </ac:spMkLst>
        </pc:spChg>
        <pc:spChg chg="mod">
          <ac:chgData name="Stoney,Duane E." userId="905d1588-0c1d-4d68-98cb-c7b0a80ade7f" providerId="ADAL" clId="{8FFC9958-2137-48ED-A286-72C283317DF6}" dt="2021-10-08T14:10:36.332" v="710" actId="1038"/>
          <ac:spMkLst>
            <pc:docMk/>
            <pc:sldMk cId="1902349663" sldId="304"/>
            <ac:spMk id="710" creationId="{192EA77D-D8CA-4694-A3F6-7B46D44DE1E0}"/>
          </ac:spMkLst>
        </pc:spChg>
        <pc:spChg chg="mod">
          <ac:chgData name="Stoney,Duane E." userId="905d1588-0c1d-4d68-98cb-c7b0a80ade7f" providerId="ADAL" clId="{8FFC9958-2137-48ED-A286-72C283317DF6}" dt="2021-10-08T14:10:36.332" v="710" actId="1038"/>
          <ac:spMkLst>
            <pc:docMk/>
            <pc:sldMk cId="1902349663" sldId="304"/>
            <ac:spMk id="711" creationId="{EA489702-E55B-4F51-8CBF-94CAB1E4FEE0}"/>
          </ac:spMkLst>
        </pc:spChg>
        <pc:spChg chg="del">
          <ac:chgData name="Stoney,Duane E." userId="905d1588-0c1d-4d68-98cb-c7b0a80ade7f" providerId="ADAL" clId="{8FFC9958-2137-48ED-A286-72C283317DF6}" dt="2021-10-08T13:23:20.441" v="148" actId="478"/>
          <ac:spMkLst>
            <pc:docMk/>
            <pc:sldMk cId="1902349663" sldId="304"/>
            <ac:spMk id="741" creationId="{0CC2272D-8302-4B9C-8D53-BFDF2BAA49F8}"/>
          </ac:spMkLst>
        </pc:spChg>
        <pc:spChg chg="mod ord">
          <ac:chgData name="Stoney,Duane E." userId="905d1588-0c1d-4d68-98cb-c7b0a80ade7f" providerId="ADAL" clId="{8FFC9958-2137-48ED-A286-72C283317DF6}" dt="2021-10-08T13:34:32.889" v="283" actId="14100"/>
          <ac:spMkLst>
            <pc:docMk/>
            <pc:sldMk cId="1902349663" sldId="304"/>
            <ac:spMk id="744" creationId="{D2E19505-A820-4071-A5D7-63868F5D69DA}"/>
          </ac:spMkLst>
        </pc:spChg>
        <pc:spChg chg="mod">
          <ac:chgData name="Stoney,Duane E." userId="905d1588-0c1d-4d68-98cb-c7b0a80ade7f" providerId="ADAL" clId="{8FFC9958-2137-48ED-A286-72C283317DF6}" dt="2021-10-08T14:10:36.332" v="710" actId="1038"/>
          <ac:spMkLst>
            <pc:docMk/>
            <pc:sldMk cId="1902349663" sldId="304"/>
            <ac:spMk id="745" creationId="{466B1B1A-20D0-456D-A4DF-A58854BE094F}"/>
          </ac:spMkLst>
        </pc:spChg>
        <pc:spChg chg="mod">
          <ac:chgData name="Stoney,Duane E." userId="905d1588-0c1d-4d68-98cb-c7b0a80ade7f" providerId="ADAL" clId="{8FFC9958-2137-48ED-A286-72C283317DF6}" dt="2021-10-08T14:10:36.332" v="710" actId="1038"/>
          <ac:spMkLst>
            <pc:docMk/>
            <pc:sldMk cId="1902349663" sldId="304"/>
            <ac:spMk id="746" creationId="{DB51A48E-13C0-4457-ABAC-73032AA8CFBE}"/>
          </ac:spMkLst>
        </pc:spChg>
        <pc:spChg chg="mod">
          <ac:chgData name="Stoney,Duane E." userId="905d1588-0c1d-4d68-98cb-c7b0a80ade7f" providerId="ADAL" clId="{8FFC9958-2137-48ED-A286-72C283317DF6}" dt="2021-10-08T14:10:36.332" v="710" actId="1038"/>
          <ac:spMkLst>
            <pc:docMk/>
            <pc:sldMk cId="1902349663" sldId="304"/>
            <ac:spMk id="747" creationId="{1D0A003C-EC26-4164-870B-B8AD76D75D6B}"/>
          </ac:spMkLst>
        </pc:spChg>
        <pc:spChg chg="mod">
          <ac:chgData name="Stoney,Duane E." userId="905d1588-0c1d-4d68-98cb-c7b0a80ade7f" providerId="ADAL" clId="{8FFC9958-2137-48ED-A286-72C283317DF6}" dt="2021-10-08T14:10:36.332" v="710" actId="1038"/>
          <ac:spMkLst>
            <pc:docMk/>
            <pc:sldMk cId="1902349663" sldId="304"/>
            <ac:spMk id="748" creationId="{F1507E38-8309-4983-999E-9A4FF1B3B3C7}"/>
          </ac:spMkLst>
        </pc:spChg>
        <pc:spChg chg="mod">
          <ac:chgData name="Stoney,Duane E." userId="905d1588-0c1d-4d68-98cb-c7b0a80ade7f" providerId="ADAL" clId="{8FFC9958-2137-48ED-A286-72C283317DF6}" dt="2021-10-08T14:10:36.332" v="710" actId="1038"/>
          <ac:spMkLst>
            <pc:docMk/>
            <pc:sldMk cId="1902349663" sldId="304"/>
            <ac:spMk id="749" creationId="{7F913493-8A2B-4751-9A4B-E812B8A07C85}"/>
          </ac:spMkLst>
        </pc:spChg>
        <pc:spChg chg="mod">
          <ac:chgData name="Stoney,Duane E." userId="905d1588-0c1d-4d68-98cb-c7b0a80ade7f" providerId="ADAL" clId="{8FFC9958-2137-48ED-A286-72C283317DF6}" dt="2021-10-08T14:10:36.332" v="710" actId="1038"/>
          <ac:spMkLst>
            <pc:docMk/>
            <pc:sldMk cId="1902349663" sldId="304"/>
            <ac:spMk id="750" creationId="{8BDB5B07-6A8E-4238-8560-DA1962685E83}"/>
          </ac:spMkLst>
        </pc:spChg>
        <pc:spChg chg="mod">
          <ac:chgData name="Stoney,Duane E." userId="905d1588-0c1d-4d68-98cb-c7b0a80ade7f" providerId="ADAL" clId="{8FFC9958-2137-48ED-A286-72C283317DF6}" dt="2021-10-08T14:10:36.332" v="710" actId="1038"/>
          <ac:spMkLst>
            <pc:docMk/>
            <pc:sldMk cId="1902349663" sldId="304"/>
            <ac:spMk id="751" creationId="{4C827E56-20B9-484A-A5A0-6380E6184E24}"/>
          </ac:spMkLst>
        </pc:spChg>
        <pc:spChg chg="mod">
          <ac:chgData name="Stoney,Duane E." userId="905d1588-0c1d-4d68-98cb-c7b0a80ade7f" providerId="ADAL" clId="{8FFC9958-2137-48ED-A286-72C283317DF6}" dt="2021-10-08T14:10:36.332" v="710" actId="1038"/>
          <ac:spMkLst>
            <pc:docMk/>
            <pc:sldMk cId="1902349663" sldId="304"/>
            <ac:spMk id="752" creationId="{E7FBAB2E-F5FC-440F-BECB-116C9EBE9EB7}"/>
          </ac:spMkLst>
        </pc:spChg>
        <pc:spChg chg="mod">
          <ac:chgData name="Stoney,Duane E." userId="905d1588-0c1d-4d68-98cb-c7b0a80ade7f" providerId="ADAL" clId="{8FFC9958-2137-48ED-A286-72C283317DF6}" dt="2021-10-08T14:10:36.332" v="710" actId="1038"/>
          <ac:spMkLst>
            <pc:docMk/>
            <pc:sldMk cId="1902349663" sldId="304"/>
            <ac:spMk id="753" creationId="{CDD0660F-E4BB-4A95-B4F4-6F35A3A6A82E}"/>
          </ac:spMkLst>
        </pc:spChg>
        <pc:spChg chg="mod">
          <ac:chgData name="Stoney,Duane E." userId="905d1588-0c1d-4d68-98cb-c7b0a80ade7f" providerId="ADAL" clId="{8FFC9958-2137-48ED-A286-72C283317DF6}" dt="2021-10-08T14:10:36.332" v="710" actId="1038"/>
          <ac:spMkLst>
            <pc:docMk/>
            <pc:sldMk cId="1902349663" sldId="304"/>
            <ac:spMk id="754" creationId="{7B69B73D-C758-45F9-B71E-DCB3D4F60127}"/>
          </ac:spMkLst>
        </pc:spChg>
        <pc:spChg chg="mod">
          <ac:chgData name="Stoney,Duane E." userId="905d1588-0c1d-4d68-98cb-c7b0a80ade7f" providerId="ADAL" clId="{8FFC9958-2137-48ED-A286-72C283317DF6}" dt="2021-10-08T14:10:36.332" v="710" actId="1038"/>
          <ac:spMkLst>
            <pc:docMk/>
            <pc:sldMk cId="1902349663" sldId="304"/>
            <ac:spMk id="755" creationId="{79A02981-9E3A-48A9-ADF1-1B87D8F2378E}"/>
          </ac:spMkLst>
        </pc:spChg>
        <pc:spChg chg="add mod">
          <ac:chgData name="Stoney,Duane E." userId="905d1588-0c1d-4d68-98cb-c7b0a80ade7f" providerId="ADAL" clId="{8FFC9958-2137-48ED-A286-72C283317DF6}" dt="2021-10-08T14:10:36.332" v="710" actId="1038"/>
          <ac:spMkLst>
            <pc:docMk/>
            <pc:sldMk cId="1902349663" sldId="304"/>
            <ac:spMk id="756" creationId="{8BF411F8-3957-4356-9407-0362A7C82DC3}"/>
          </ac:spMkLst>
        </pc:spChg>
        <pc:spChg chg="mod">
          <ac:chgData name="Stoney,Duane E." userId="905d1588-0c1d-4d68-98cb-c7b0a80ade7f" providerId="ADAL" clId="{8FFC9958-2137-48ED-A286-72C283317DF6}" dt="2021-10-08T14:10:36.332" v="710" actId="1038"/>
          <ac:spMkLst>
            <pc:docMk/>
            <pc:sldMk cId="1902349663" sldId="304"/>
            <ac:spMk id="758" creationId="{07562C25-606A-48BD-BFF4-9A669EBA88FE}"/>
          </ac:spMkLst>
        </pc:spChg>
        <pc:spChg chg="mod">
          <ac:chgData name="Stoney,Duane E." userId="905d1588-0c1d-4d68-98cb-c7b0a80ade7f" providerId="ADAL" clId="{8FFC9958-2137-48ED-A286-72C283317DF6}" dt="2021-10-08T14:10:36.332" v="710" actId="1038"/>
          <ac:spMkLst>
            <pc:docMk/>
            <pc:sldMk cId="1902349663" sldId="304"/>
            <ac:spMk id="759" creationId="{04F2B447-FDF0-44DE-8E11-9AD97BC39E07}"/>
          </ac:spMkLst>
        </pc:spChg>
        <pc:spChg chg="mod">
          <ac:chgData name="Stoney,Duane E." userId="905d1588-0c1d-4d68-98cb-c7b0a80ade7f" providerId="ADAL" clId="{8FFC9958-2137-48ED-A286-72C283317DF6}" dt="2021-10-08T14:10:36.332" v="710" actId="1038"/>
          <ac:spMkLst>
            <pc:docMk/>
            <pc:sldMk cId="1902349663" sldId="304"/>
            <ac:spMk id="760" creationId="{57BBCF80-D9CE-478D-82D8-33E32DF5E547}"/>
          </ac:spMkLst>
        </pc:spChg>
        <pc:spChg chg="mod">
          <ac:chgData name="Stoney,Duane E." userId="905d1588-0c1d-4d68-98cb-c7b0a80ade7f" providerId="ADAL" clId="{8FFC9958-2137-48ED-A286-72C283317DF6}" dt="2021-10-08T14:10:36.332" v="710" actId="1038"/>
          <ac:spMkLst>
            <pc:docMk/>
            <pc:sldMk cId="1902349663" sldId="304"/>
            <ac:spMk id="761" creationId="{427B1C93-2E9B-44B2-8E7F-A3344ECCA879}"/>
          </ac:spMkLst>
        </pc:spChg>
        <pc:spChg chg="mod">
          <ac:chgData name="Stoney,Duane E." userId="905d1588-0c1d-4d68-98cb-c7b0a80ade7f" providerId="ADAL" clId="{8FFC9958-2137-48ED-A286-72C283317DF6}" dt="2021-10-08T14:10:36.332" v="710" actId="1038"/>
          <ac:spMkLst>
            <pc:docMk/>
            <pc:sldMk cId="1902349663" sldId="304"/>
            <ac:spMk id="762" creationId="{5F343C6B-2DAF-47D8-843C-3D8623679FD1}"/>
          </ac:spMkLst>
        </pc:spChg>
        <pc:spChg chg="mod">
          <ac:chgData name="Stoney,Duane E." userId="905d1588-0c1d-4d68-98cb-c7b0a80ade7f" providerId="ADAL" clId="{8FFC9958-2137-48ED-A286-72C283317DF6}" dt="2021-10-08T14:10:36.332" v="710" actId="1038"/>
          <ac:spMkLst>
            <pc:docMk/>
            <pc:sldMk cId="1902349663" sldId="304"/>
            <ac:spMk id="763" creationId="{6CB5E19A-24F0-4EDF-A597-4F72C56845ED}"/>
          </ac:spMkLst>
        </pc:spChg>
        <pc:spChg chg="mod">
          <ac:chgData name="Stoney,Duane E." userId="905d1588-0c1d-4d68-98cb-c7b0a80ade7f" providerId="ADAL" clId="{8FFC9958-2137-48ED-A286-72C283317DF6}" dt="2021-10-08T14:10:36.332" v="710" actId="1038"/>
          <ac:spMkLst>
            <pc:docMk/>
            <pc:sldMk cId="1902349663" sldId="304"/>
            <ac:spMk id="764" creationId="{77FD6521-993A-4DCE-BABE-FC251AB9C5CA}"/>
          </ac:spMkLst>
        </pc:spChg>
        <pc:spChg chg="mod">
          <ac:chgData name="Stoney,Duane E." userId="905d1588-0c1d-4d68-98cb-c7b0a80ade7f" providerId="ADAL" clId="{8FFC9958-2137-48ED-A286-72C283317DF6}" dt="2021-10-08T14:10:36.332" v="710" actId="1038"/>
          <ac:spMkLst>
            <pc:docMk/>
            <pc:sldMk cId="1902349663" sldId="304"/>
            <ac:spMk id="765" creationId="{17175489-80B6-4486-B3E9-0C0128D323C9}"/>
          </ac:spMkLst>
        </pc:spChg>
        <pc:spChg chg="mod">
          <ac:chgData name="Stoney,Duane E." userId="905d1588-0c1d-4d68-98cb-c7b0a80ade7f" providerId="ADAL" clId="{8FFC9958-2137-48ED-A286-72C283317DF6}" dt="2021-10-08T14:10:36.332" v="710" actId="1038"/>
          <ac:spMkLst>
            <pc:docMk/>
            <pc:sldMk cId="1902349663" sldId="304"/>
            <ac:spMk id="766" creationId="{F97C5567-30C2-43E3-8E17-3DE73A322736}"/>
          </ac:spMkLst>
        </pc:spChg>
        <pc:spChg chg="mod">
          <ac:chgData name="Stoney,Duane E." userId="905d1588-0c1d-4d68-98cb-c7b0a80ade7f" providerId="ADAL" clId="{8FFC9958-2137-48ED-A286-72C283317DF6}" dt="2021-10-08T14:10:36.332" v="710" actId="1038"/>
          <ac:spMkLst>
            <pc:docMk/>
            <pc:sldMk cId="1902349663" sldId="304"/>
            <ac:spMk id="767" creationId="{43EA2FD6-5DEC-4239-91FF-D39781891B1E}"/>
          </ac:spMkLst>
        </pc:spChg>
        <pc:spChg chg="mod">
          <ac:chgData name="Stoney,Duane E." userId="905d1588-0c1d-4d68-98cb-c7b0a80ade7f" providerId="ADAL" clId="{8FFC9958-2137-48ED-A286-72C283317DF6}" dt="2021-10-08T14:10:36.332" v="710" actId="1038"/>
          <ac:spMkLst>
            <pc:docMk/>
            <pc:sldMk cId="1902349663" sldId="304"/>
            <ac:spMk id="768" creationId="{9A8D15B7-A791-4121-AEDB-0A44B76BB2EF}"/>
          </ac:spMkLst>
        </pc:spChg>
        <pc:spChg chg="mod">
          <ac:chgData name="Stoney,Duane E." userId="905d1588-0c1d-4d68-98cb-c7b0a80ade7f" providerId="ADAL" clId="{8FFC9958-2137-48ED-A286-72C283317DF6}" dt="2021-10-08T14:10:36.332" v="710" actId="1038"/>
          <ac:spMkLst>
            <pc:docMk/>
            <pc:sldMk cId="1902349663" sldId="304"/>
            <ac:spMk id="769" creationId="{DBDC83BC-9FA4-4C69-8047-B7E2FED80F19}"/>
          </ac:spMkLst>
        </pc:spChg>
        <pc:spChg chg="mod">
          <ac:chgData name="Stoney,Duane E." userId="905d1588-0c1d-4d68-98cb-c7b0a80ade7f" providerId="ADAL" clId="{8FFC9958-2137-48ED-A286-72C283317DF6}" dt="2021-10-08T14:10:36.332" v="710" actId="1038"/>
          <ac:spMkLst>
            <pc:docMk/>
            <pc:sldMk cId="1902349663" sldId="304"/>
            <ac:spMk id="770" creationId="{87D259A6-EB93-4D89-B2C0-9BF47714A560}"/>
          </ac:spMkLst>
        </pc:spChg>
        <pc:spChg chg="mod">
          <ac:chgData name="Stoney,Duane E." userId="905d1588-0c1d-4d68-98cb-c7b0a80ade7f" providerId="ADAL" clId="{8FFC9958-2137-48ED-A286-72C283317DF6}" dt="2021-10-08T14:10:36.332" v="710" actId="1038"/>
          <ac:spMkLst>
            <pc:docMk/>
            <pc:sldMk cId="1902349663" sldId="304"/>
            <ac:spMk id="771" creationId="{1FEB2376-B51D-4B10-944C-EEC1EFEACCD6}"/>
          </ac:spMkLst>
        </pc:spChg>
        <pc:spChg chg="mod">
          <ac:chgData name="Stoney,Duane E." userId="905d1588-0c1d-4d68-98cb-c7b0a80ade7f" providerId="ADAL" clId="{8FFC9958-2137-48ED-A286-72C283317DF6}" dt="2021-10-08T14:10:36.332" v="710" actId="1038"/>
          <ac:spMkLst>
            <pc:docMk/>
            <pc:sldMk cId="1902349663" sldId="304"/>
            <ac:spMk id="772" creationId="{CB82F93B-44F2-4586-A7BB-578F12E41D2D}"/>
          </ac:spMkLst>
        </pc:spChg>
        <pc:spChg chg="mod">
          <ac:chgData name="Stoney,Duane E." userId="905d1588-0c1d-4d68-98cb-c7b0a80ade7f" providerId="ADAL" clId="{8FFC9958-2137-48ED-A286-72C283317DF6}" dt="2021-10-08T14:10:36.332" v="710" actId="1038"/>
          <ac:spMkLst>
            <pc:docMk/>
            <pc:sldMk cId="1902349663" sldId="304"/>
            <ac:spMk id="773" creationId="{9824D670-3C38-407B-8176-86801E2A5137}"/>
          </ac:spMkLst>
        </pc:spChg>
        <pc:spChg chg="mod">
          <ac:chgData name="Stoney,Duane E." userId="905d1588-0c1d-4d68-98cb-c7b0a80ade7f" providerId="ADAL" clId="{8FFC9958-2137-48ED-A286-72C283317DF6}" dt="2021-10-08T14:10:36.332" v="710" actId="1038"/>
          <ac:spMkLst>
            <pc:docMk/>
            <pc:sldMk cId="1902349663" sldId="304"/>
            <ac:spMk id="774" creationId="{4A5EA898-7655-443C-AC0E-4621FCEDC431}"/>
          </ac:spMkLst>
        </pc:spChg>
        <pc:spChg chg="mod">
          <ac:chgData name="Stoney,Duane E." userId="905d1588-0c1d-4d68-98cb-c7b0a80ade7f" providerId="ADAL" clId="{8FFC9958-2137-48ED-A286-72C283317DF6}" dt="2021-10-08T14:10:36.332" v="710" actId="1038"/>
          <ac:spMkLst>
            <pc:docMk/>
            <pc:sldMk cId="1902349663" sldId="304"/>
            <ac:spMk id="775" creationId="{FD113B45-20E3-48F3-A12D-2FA63C9EEEDA}"/>
          </ac:spMkLst>
        </pc:spChg>
        <pc:spChg chg="mod">
          <ac:chgData name="Stoney,Duane E." userId="905d1588-0c1d-4d68-98cb-c7b0a80ade7f" providerId="ADAL" clId="{8FFC9958-2137-48ED-A286-72C283317DF6}" dt="2021-10-08T14:10:36.332" v="710" actId="1038"/>
          <ac:spMkLst>
            <pc:docMk/>
            <pc:sldMk cId="1902349663" sldId="304"/>
            <ac:spMk id="776" creationId="{13893AAF-1291-4C60-8D9D-12C7A4DB876C}"/>
          </ac:spMkLst>
        </pc:spChg>
        <pc:spChg chg="mod">
          <ac:chgData name="Stoney,Duane E." userId="905d1588-0c1d-4d68-98cb-c7b0a80ade7f" providerId="ADAL" clId="{8FFC9958-2137-48ED-A286-72C283317DF6}" dt="2021-10-08T14:10:36.332" v="710" actId="1038"/>
          <ac:spMkLst>
            <pc:docMk/>
            <pc:sldMk cId="1902349663" sldId="304"/>
            <ac:spMk id="777" creationId="{894DEC73-12A6-4883-B045-C5A75A854C7D}"/>
          </ac:spMkLst>
        </pc:spChg>
        <pc:spChg chg="mod">
          <ac:chgData name="Stoney,Duane E." userId="905d1588-0c1d-4d68-98cb-c7b0a80ade7f" providerId="ADAL" clId="{8FFC9958-2137-48ED-A286-72C283317DF6}" dt="2021-10-08T14:10:36.332" v="710" actId="1038"/>
          <ac:spMkLst>
            <pc:docMk/>
            <pc:sldMk cId="1902349663" sldId="304"/>
            <ac:spMk id="778" creationId="{72E9AE1B-1DA1-4AAC-8610-EAB0AFAC3036}"/>
          </ac:spMkLst>
        </pc:spChg>
        <pc:spChg chg="mod">
          <ac:chgData name="Stoney,Duane E." userId="905d1588-0c1d-4d68-98cb-c7b0a80ade7f" providerId="ADAL" clId="{8FFC9958-2137-48ED-A286-72C283317DF6}" dt="2021-10-08T14:10:36.332" v="710" actId="1038"/>
          <ac:spMkLst>
            <pc:docMk/>
            <pc:sldMk cId="1902349663" sldId="304"/>
            <ac:spMk id="779" creationId="{DBFBA671-4133-4F31-A776-7589B8A54BEF}"/>
          </ac:spMkLst>
        </pc:spChg>
        <pc:spChg chg="mod">
          <ac:chgData name="Stoney,Duane E." userId="905d1588-0c1d-4d68-98cb-c7b0a80ade7f" providerId="ADAL" clId="{8FFC9958-2137-48ED-A286-72C283317DF6}" dt="2021-10-08T14:10:36.332" v="710" actId="1038"/>
          <ac:spMkLst>
            <pc:docMk/>
            <pc:sldMk cId="1902349663" sldId="304"/>
            <ac:spMk id="780" creationId="{B23AB8DD-DD16-4857-B0ED-B25DC3FAEE13}"/>
          </ac:spMkLst>
        </pc:spChg>
        <pc:spChg chg="mod">
          <ac:chgData name="Stoney,Duane E." userId="905d1588-0c1d-4d68-98cb-c7b0a80ade7f" providerId="ADAL" clId="{8FFC9958-2137-48ED-A286-72C283317DF6}" dt="2021-10-08T14:10:36.332" v="710" actId="1038"/>
          <ac:spMkLst>
            <pc:docMk/>
            <pc:sldMk cId="1902349663" sldId="304"/>
            <ac:spMk id="781" creationId="{D0D1CD5E-096B-423D-BA78-EE7ABDB8B3A4}"/>
          </ac:spMkLst>
        </pc:spChg>
        <pc:spChg chg="mod">
          <ac:chgData name="Stoney,Duane E." userId="905d1588-0c1d-4d68-98cb-c7b0a80ade7f" providerId="ADAL" clId="{8FFC9958-2137-48ED-A286-72C283317DF6}" dt="2021-10-08T14:10:36.332" v="710" actId="1038"/>
          <ac:spMkLst>
            <pc:docMk/>
            <pc:sldMk cId="1902349663" sldId="304"/>
            <ac:spMk id="782" creationId="{E489ACF1-A543-4443-B515-D572E8D80718}"/>
          </ac:spMkLst>
        </pc:spChg>
        <pc:spChg chg="mod">
          <ac:chgData name="Stoney,Duane E." userId="905d1588-0c1d-4d68-98cb-c7b0a80ade7f" providerId="ADAL" clId="{8FFC9958-2137-48ED-A286-72C283317DF6}" dt="2021-10-08T14:10:36.332" v="710" actId="1038"/>
          <ac:spMkLst>
            <pc:docMk/>
            <pc:sldMk cId="1902349663" sldId="304"/>
            <ac:spMk id="783" creationId="{45A96932-46F7-47D2-9304-10A69A3C29A9}"/>
          </ac:spMkLst>
        </pc:spChg>
        <pc:spChg chg="mod">
          <ac:chgData name="Stoney,Duane E." userId="905d1588-0c1d-4d68-98cb-c7b0a80ade7f" providerId="ADAL" clId="{8FFC9958-2137-48ED-A286-72C283317DF6}" dt="2021-10-08T14:10:36.332" v="710" actId="1038"/>
          <ac:spMkLst>
            <pc:docMk/>
            <pc:sldMk cId="1902349663" sldId="304"/>
            <ac:spMk id="784" creationId="{20E2D825-0944-445A-AEB5-895FD48E50BF}"/>
          </ac:spMkLst>
        </pc:spChg>
        <pc:spChg chg="mod">
          <ac:chgData name="Stoney,Duane E." userId="905d1588-0c1d-4d68-98cb-c7b0a80ade7f" providerId="ADAL" clId="{8FFC9958-2137-48ED-A286-72C283317DF6}" dt="2021-10-08T14:10:36.332" v="710" actId="1038"/>
          <ac:spMkLst>
            <pc:docMk/>
            <pc:sldMk cId="1902349663" sldId="304"/>
            <ac:spMk id="785" creationId="{B88EFCD1-51CF-4D21-BA16-75A2115E6793}"/>
          </ac:spMkLst>
        </pc:spChg>
        <pc:spChg chg="add mod ord">
          <ac:chgData name="Stoney,Duane E." userId="905d1588-0c1d-4d68-98cb-c7b0a80ade7f" providerId="ADAL" clId="{8FFC9958-2137-48ED-A286-72C283317DF6}" dt="2021-10-08T14:10:36.332" v="710" actId="1038"/>
          <ac:spMkLst>
            <pc:docMk/>
            <pc:sldMk cId="1902349663" sldId="304"/>
            <ac:spMk id="786" creationId="{E7232D1A-0892-45D2-8461-BE292C4195F4}"/>
          </ac:spMkLst>
        </pc:spChg>
        <pc:spChg chg="add mod">
          <ac:chgData name="Stoney,Duane E." userId="905d1588-0c1d-4d68-98cb-c7b0a80ade7f" providerId="ADAL" clId="{8FFC9958-2137-48ED-A286-72C283317DF6}" dt="2021-10-08T14:10:36.332" v="710" actId="1038"/>
          <ac:spMkLst>
            <pc:docMk/>
            <pc:sldMk cId="1902349663" sldId="304"/>
            <ac:spMk id="787" creationId="{1743F3F1-0D86-4CFF-864A-1C20443D8131}"/>
          </ac:spMkLst>
        </pc:spChg>
        <pc:spChg chg="mod">
          <ac:chgData name="Stoney,Duane E." userId="905d1588-0c1d-4d68-98cb-c7b0a80ade7f" providerId="ADAL" clId="{8FFC9958-2137-48ED-A286-72C283317DF6}" dt="2021-10-08T14:10:36.332" v="710" actId="1038"/>
          <ac:spMkLst>
            <pc:docMk/>
            <pc:sldMk cId="1902349663" sldId="304"/>
            <ac:spMk id="791" creationId="{753C8E6B-1713-40E9-9894-9A76337EA2D5}"/>
          </ac:spMkLst>
        </pc:spChg>
        <pc:spChg chg="mod">
          <ac:chgData name="Stoney,Duane E." userId="905d1588-0c1d-4d68-98cb-c7b0a80ade7f" providerId="ADAL" clId="{8FFC9958-2137-48ED-A286-72C283317DF6}" dt="2021-10-08T14:10:36.332" v="710" actId="1038"/>
          <ac:spMkLst>
            <pc:docMk/>
            <pc:sldMk cId="1902349663" sldId="304"/>
            <ac:spMk id="792" creationId="{B4E45CA6-C5B1-443E-8A8F-E554773453D2}"/>
          </ac:spMkLst>
        </pc:spChg>
        <pc:spChg chg="mod">
          <ac:chgData name="Stoney,Duane E." userId="905d1588-0c1d-4d68-98cb-c7b0a80ade7f" providerId="ADAL" clId="{8FFC9958-2137-48ED-A286-72C283317DF6}" dt="2021-10-08T14:10:36.332" v="710" actId="1038"/>
          <ac:spMkLst>
            <pc:docMk/>
            <pc:sldMk cId="1902349663" sldId="304"/>
            <ac:spMk id="793" creationId="{5DBDCC9B-EF66-4100-A344-9CFC74D8ABEC}"/>
          </ac:spMkLst>
        </pc:spChg>
        <pc:spChg chg="mod">
          <ac:chgData name="Stoney,Duane E." userId="905d1588-0c1d-4d68-98cb-c7b0a80ade7f" providerId="ADAL" clId="{8FFC9958-2137-48ED-A286-72C283317DF6}" dt="2021-10-08T14:10:36.332" v="710" actId="1038"/>
          <ac:spMkLst>
            <pc:docMk/>
            <pc:sldMk cId="1902349663" sldId="304"/>
            <ac:spMk id="794" creationId="{7A1D6599-3C98-416C-8FA5-68C3862FE500}"/>
          </ac:spMkLst>
        </pc:spChg>
        <pc:spChg chg="mod">
          <ac:chgData name="Stoney,Duane E." userId="905d1588-0c1d-4d68-98cb-c7b0a80ade7f" providerId="ADAL" clId="{8FFC9958-2137-48ED-A286-72C283317DF6}" dt="2021-10-08T14:10:36.332" v="710" actId="1038"/>
          <ac:spMkLst>
            <pc:docMk/>
            <pc:sldMk cId="1902349663" sldId="304"/>
            <ac:spMk id="795" creationId="{DB657C53-5058-426F-A470-A29DCE2392BB}"/>
          </ac:spMkLst>
        </pc:spChg>
        <pc:spChg chg="mod">
          <ac:chgData name="Stoney,Duane E." userId="905d1588-0c1d-4d68-98cb-c7b0a80ade7f" providerId="ADAL" clId="{8FFC9958-2137-48ED-A286-72C283317DF6}" dt="2021-10-08T14:10:36.332" v="710" actId="1038"/>
          <ac:spMkLst>
            <pc:docMk/>
            <pc:sldMk cId="1902349663" sldId="304"/>
            <ac:spMk id="797" creationId="{06B57D44-8524-4C9B-A7A0-952BA444BFCF}"/>
          </ac:spMkLst>
        </pc:spChg>
        <pc:spChg chg="mod">
          <ac:chgData name="Stoney,Duane E." userId="905d1588-0c1d-4d68-98cb-c7b0a80ade7f" providerId="ADAL" clId="{8FFC9958-2137-48ED-A286-72C283317DF6}" dt="2021-10-08T14:10:36.332" v="710" actId="1038"/>
          <ac:spMkLst>
            <pc:docMk/>
            <pc:sldMk cId="1902349663" sldId="304"/>
            <ac:spMk id="798" creationId="{B4C87F79-5C1F-4A66-BCCF-A8F000E403B2}"/>
          </ac:spMkLst>
        </pc:spChg>
        <pc:spChg chg="mod">
          <ac:chgData name="Stoney,Duane E." userId="905d1588-0c1d-4d68-98cb-c7b0a80ade7f" providerId="ADAL" clId="{8FFC9958-2137-48ED-A286-72C283317DF6}" dt="2021-10-08T14:10:36.332" v="710" actId="1038"/>
          <ac:spMkLst>
            <pc:docMk/>
            <pc:sldMk cId="1902349663" sldId="304"/>
            <ac:spMk id="799" creationId="{B111A6A3-E0C8-4F54-89C6-349C39D238A6}"/>
          </ac:spMkLst>
        </pc:spChg>
        <pc:spChg chg="mod">
          <ac:chgData name="Stoney,Duane E." userId="905d1588-0c1d-4d68-98cb-c7b0a80ade7f" providerId="ADAL" clId="{8FFC9958-2137-48ED-A286-72C283317DF6}" dt="2021-10-08T14:10:36.332" v="710" actId="1038"/>
          <ac:spMkLst>
            <pc:docMk/>
            <pc:sldMk cId="1902349663" sldId="304"/>
            <ac:spMk id="800" creationId="{9F0F6715-C6A8-4D3B-973C-6752FBE7B6C8}"/>
          </ac:spMkLst>
        </pc:spChg>
        <pc:spChg chg="mod">
          <ac:chgData name="Stoney,Duane E." userId="905d1588-0c1d-4d68-98cb-c7b0a80ade7f" providerId="ADAL" clId="{8FFC9958-2137-48ED-A286-72C283317DF6}" dt="2021-10-08T14:10:36.332" v="710" actId="1038"/>
          <ac:spMkLst>
            <pc:docMk/>
            <pc:sldMk cId="1902349663" sldId="304"/>
            <ac:spMk id="801" creationId="{BFCD6DA5-CD97-4999-95CA-71E7FDD19D81}"/>
          </ac:spMkLst>
        </pc:spChg>
        <pc:spChg chg="mod">
          <ac:chgData name="Stoney,Duane E." userId="905d1588-0c1d-4d68-98cb-c7b0a80ade7f" providerId="ADAL" clId="{8FFC9958-2137-48ED-A286-72C283317DF6}" dt="2021-10-08T14:10:36.332" v="710" actId="1038"/>
          <ac:spMkLst>
            <pc:docMk/>
            <pc:sldMk cId="1902349663" sldId="304"/>
            <ac:spMk id="802" creationId="{D1B122F8-1449-4560-829C-28D3C4288C55}"/>
          </ac:spMkLst>
        </pc:spChg>
        <pc:spChg chg="mod">
          <ac:chgData name="Stoney,Duane E." userId="905d1588-0c1d-4d68-98cb-c7b0a80ade7f" providerId="ADAL" clId="{8FFC9958-2137-48ED-A286-72C283317DF6}" dt="2021-10-08T14:10:36.332" v="710" actId="1038"/>
          <ac:spMkLst>
            <pc:docMk/>
            <pc:sldMk cId="1902349663" sldId="304"/>
            <ac:spMk id="803" creationId="{82547896-E261-449F-B3E6-E680D3C3E765}"/>
          </ac:spMkLst>
        </pc:spChg>
        <pc:spChg chg="mod">
          <ac:chgData name="Stoney,Duane E." userId="905d1588-0c1d-4d68-98cb-c7b0a80ade7f" providerId="ADAL" clId="{8FFC9958-2137-48ED-A286-72C283317DF6}" dt="2021-10-08T14:10:36.332" v="710" actId="1038"/>
          <ac:spMkLst>
            <pc:docMk/>
            <pc:sldMk cId="1902349663" sldId="304"/>
            <ac:spMk id="804" creationId="{20D6FFDB-172C-460B-8350-890656380132}"/>
          </ac:spMkLst>
        </pc:spChg>
        <pc:spChg chg="mod">
          <ac:chgData name="Stoney,Duane E." userId="905d1588-0c1d-4d68-98cb-c7b0a80ade7f" providerId="ADAL" clId="{8FFC9958-2137-48ED-A286-72C283317DF6}" dt="2021-10-08T14:10:36.332" v="710" actId="1038"/>
          <ac:spMkLst>
            <pc:docMk/>
            <pc:sldMk cId="1902349663" sldId="304"/>
            <ac:spMk id="808" creationId="{875C26B1-A27E-4CEE-88B2-91BC599A7F31}"/>
          </ac:spMkLst>
        </pc:spChg>
        <pc:spChg chg="mod">
          <ac:chgData name="Stoney,Duane E." userId="905d1588-0c1d-4d68-98cb-c7b0a80ade7f" providerId="ADAL" clId="{8FFC9958-2137-48ED-A286-72C283317DF6}" dt="2021-10-08T14:10:36.332" v="710" actId="1038"/>
          <ac:spMkLst>
            <pc:docMk/>
            <pc:sldMk cId="1902349663" sldId="304"/>
            <ac:spMk id="809" creationId="{A29BD537-62A6-46E7-94F3-C46B82FC44F9}"/>
          </ac:spMkLst>
        </pc:spChg>
        <pc:spChg chg="mod">
          <ac:chgData name="Stoney,Duane E." userId="905d1588-0c1d-4d68-98cb-c7b0a80ade7f" providerId="ADAL" clId="{8FFC9958-2137-48ED-A286-72C283317DF6}" dt="2021-10-08T14:10:36.332" v="710" actId="1038"/>
          <ac:spMkLst>
            <pc:docMk/>
            <pc:sldMk cId="1902349663" sldId="304"/>
            <ac:spMk id="810" creationId="{351EF3C9-F1B1-47C6-A50C-58CFACD887EC}"/>
          </ac:spMkLst>
        </pc:spChg>
        <pc:spChg chg="mod">
          <ac:chgData name="Stoney,Duane E." userId="905d1588-0c1d-4d68-98cb-c7b0a80ade7f" providerId="ADAL" clId="{8FFC9958-2137-48ED-A286-72C283317DF6}" dt="2021-10-08T14:10:36.332" v="710" actId="1038"/>
          <ac:spMkLst>
            <pc:docMk/>
            <pc:sldMk cId="1902349663" sldId="304"/>
            <ac:spMk id="811" creationId="{89601C09-ADC5-41E4-939C-23CB53F9F776}"/>
          </ac:spMkLst>
        </pc:spChg>
        <pc:spChg chg="mod">
          <ac:chgData name="Stoney,Duane E." userId="905d1588-0c1d-4d68-98cb-c7b0a80ade7f" providerId="ADAL" clId="{8FFC9958-2137-48ED-A286-72C283317DF6}" dt="2021-10-08T14:10:36.332" v="710" actId="1038"/>
          <ac:spMkLst>
            <pc:docMk/>
            <pc:sldMk cId="1902349663" sldId="304"/>
            <ac:spMk id="812" creationId="{117F793F-FC51-49F4-B840-12EFBFC74C3E}"/>
          </ac:spMkLst>
        </pc:spChg>
        <pc:spChg chg="mod">
          <ac:chgData name="Stoney,Duane E." userId="905d1588-0c1d-4d68-98cb-c7b0a80ade7f" providerId="ADAL" clId="{8FFC9958-2137-48ED-A286-72C283317DF6}" dt="2021-10-08T14:10:36.332" v="710" actId="1038"/>
          <ac:spMkLst>
            <pc:docMk/>
            <pc:sldMk cId="1902349663" sldId="304"/>
            <ac:spMk id="814" creationId="{F8194CE2-27F9-49D8-85E6-DB05A7CECB50}"/>
          </ac:spMkLst>
        </pc:spChg>
        <pc:spChg chg="mod">
          <ac:chgData name="Stoney,Duane E." userId="905d1588-0c1d-4d68-98cb-c7b0a80ade7f" providerId="ADAL" clId="{8FFC9958-2137-48ED-A286-72C283317DF6}" dt="2021-10-08T14:10:36.332" v="710" actId="1038"/>
          <ac:spMkLst>
            <pc:docMk/>
            <pc:sldMk cId="1902349663" sldId="304"/>
            <ac:spMk id="815" creationId="{061B5FA0-5985-407C-9093-20976C1E5DDC}"/>
          </ac:spMkLst>
        </pc:spChg>
        <pc:spChg chg="mod">
          <ac:chgData name="Stoney,Duane E." userId="905d1588-0c1d-4d68-98cb-c7b0a80ade7f" providerId="ADAL" clId="{8FFC9958-2137-48ED-A286-72C283317DF6}" dt="2021-10-08T14:10:36.332" v="710" actId="1038"/>
          <ac:spMkLst>
            <pc:docMk/>
            <pc:sldMk cId="1902349663" sldId="304"/>
            <ac:spMk id="816" creationId="{732AC0E5-0E39-4096-AB42-04BF47B05AA1}"/>
          </ac:spMkLst>
        </pc:spChg>
        <pc:spChg chg="mod">
          <ac:chgData name="Stoney,Duane E." userId="905d1588-0c1d-4d68-98cb-c7b0a80ade7f" providerId="ADAL" clId="{8FFC9958-2137-48ED-A286-72C283317DF6}" dt="2021-10-08T14:10:36.332" v="710" actId="1038"/>
          <ac:spMkLst>
            <pc:docMk/>
            <pc:sldMk cId="1902349663" sldId="304"/>
            <ac:spMk id="817" creationId="{C2D22AB0-785C-4511-8567-EE95E894B9C2}"/>
          </ac:spMkLst>
        </pc:spChg>
        <pc:spChg chg="mod">
          <ac:chgData name="Stoney,Duane E." userId="905d1588-0c1d-4d68-98cb-c7b0a80ade7f" providerId="ADAL" clId="{8FFC9958-2137-48ED-A286-72C283317DF6}" dt="2021-10-08T14:10:36.332" v="710" actId="1038"/>
          <ac:spMkLst>
            <pc:docMk/>
            <pc:sldMk cId="1902349663" sldId="304"/>
            <ac:spMk id="818" creationId="{30587AF2-993D-471D-B09A-8397A6A07FAA}"/>
          </ac:spMkLst>
        </pc:spChg>
        <pc:spChg chg="mod">
          <ac:chgData name="Stoney,Duane E." userId="905d1588-0c1d-4d68-98cb-c7b0a80ade7f" providerId="ADAL" clId="{8FFC9958-2137-48ED-A286-72C283317DF6}" dt="2021-10-08T14:10:36.332" v="710" actId="1038"/>
          <ac:spMkLst>
            <pc:docMk/>
            <pc:sldMk cId="1902349663" sldId="304"/>
            <ac:spMk id="819" creationId="{81EF9818-73B2-4FC1-A8F2-2349D1EA5129}"/>
          </ac:spMkLst>
        </pc:spChg>
        <pc:spChg chg="mod">
          <ac:chgData name="Stoney,Duane E." userId="905d1588-0c1d-4d68-98cb-c7b0a80ade7f" providerId="ADAL" clId="{8FFC9958-2137-48ED-A286-72C283317DF6}" dt="2021-10-08T14:10:36.332" v="710" actId="1038"/>
          <ac:spMkLst>
            <pc:docMk/>
            <pc:sldMk cId="1902349663" sldId="304"/>
            <ac:spMk id="820" creationId="{D9CEB764-0843-481C-AD96-E7F8271A8604}"/>
          </ac:spMkLst>
        </pc:spChg>
        <pc:spChg chg="mod">
          <ac:chgData name="Stoney,Duane E." userId="905d1588-0c1d-4d68-98cb-c7b0a80ade7f" providerId="ADAL" clId="{8FFC9958-2137-48ED-A286-72C283317DF6}" dt="2021-10-08T14:10:36.332" v="710" actId="1038"/>
          <ac:spMkLst>
            <pc:docMk/>
            <pc:sldMk cId="1902349663" sldId="304"/>
            <ac:spMk id="821" creationId="{FF37F82B-83F9-4418-AD17-29CD6DE65EE7}"/>
          </ac:spMkLst>
        </pc:spChg>
        <pc:spChg chg="add mod">
          <ac:chgData name="Stoney,Duane E." userId="905d1588-0c1d-4d68-98cb-c7b0a80ade7f" providerId="ADAL" clId="{8FFC9958-2137-48ED-A286-72C283317DF6}" dt="2021-10-08T14:10:36.332" v="710" actId="1038"/>
          <ac:spMkLst>
            <pc:docMk/>
            <pc:sldMk cId="1902349663" sldId="304"/>
            <ac:spMk id="822" creationId="{5C762786-FCCC-40F5-9233-35986686A282}"/>
          </ac:spMkLst>
        </pc:spChg>
        <pc:spChg chg="add mod">
          <ac:chgData name="Stoney,Duane E." userId="905d1588-0c1d-4d68-98cb-c7b0a80ade7f" providerId="ADAL" clId="{8FFC9958-2137-48ED-A286-72C283317DF6}" dt="2021-10-08T14:10:36.332" v="710" actId="1038"/>
          <ac:spMkLst>
            <pc:docMk/>
            <pc:sldMk cId="1902349663" sldId="304"/>
            <ac:spMk id="823" creationId="{FE74B89A-5180-4467-AD87-2E7BE6D17757}"/>
          </ac:spMkLst>
        </pc:spChg>
        <pc:spChg chg="add mod">
          <ac:chgData name="Stoney,Duane E." userId="905d1588-0c1d-4d68-98cb-c7b0a80ade7f" providerId="ADAL" clId="{8FFC9958-2137-48ED-A286-72C283317DF6}" dt="2021-10-08T14:10:36.332" v="710" actId="1038"/>
          <ac:spMkLst>
            <pc:docMk/>
            <pc:sldMk cId="1902349663" sldId="304"/>
            <ac:spMk id="824" creationId="{7E4A10E7-9E61-441D-B9B7-EEEBD290CACB}"/>
          </ac:spMkLst>
        </pc:spChg>
        <pc:spChg chg="add mod">
          <ac:chgData name="Stoney,Duane E." userId="905d1588-0c1d-4d68-98cb-c7b0a80ade7f" providerId="ADAL" clId="{8FFC9958-2137-48ED-A286-72C283317DF6}" dt="2021-10-08T14:10:36.332" v="710" actId="1038"/>
          <ac:spMkLst>
            <pc:docMk/>
            <pc:sldMk cId="1902349663" sldId="304"/>
            <ac:spMk id="825" creationId="{7929B7A3-D965-4574-9932-52430B23946E}"/>
          </ac:spMkLst>
        </pc:spChg>
        <pc:spChg chg="add mod">
          <ac:chgData name="Stoney,Duane E." userId="905d1588-0c1d-4d68-98cb-c7b0a80ade7f" providerId="ADAL" clId="{8FFC9958-2137-48ED-A286-72C283317DF6}" dt="2021-10-08T14:10:36.332" v="710" actId="1038"/>
          <ac:spMkLst>
            <pc:docMk/>
            <pc:sldMk cId="1902349663" sldId="304"/>
            <ac:spMk id="826" creationId="{3AC93773-773E-43F8-8E68-69D78AAF9D7D}"/>
          </ac:spMkLst>
        </pc:spChg>
        <pc:spChg chg="add mod">
          <ac:chgData name="Stoney,Duane E." userId="905d1588-0c1d-4d68-98cb-c7b0a80ade7f" providerId="ADAL" clId="{8FFC9958-2137-48ED-A286-72C283317DF6}" dt="2021-10-08T14:10:36.332" v="710" actId="1038"/>
          <ac:spMkLst>
            <pc:docMk/>
            <pc:sldMk cId="1902349663" sldId="304"/>
            <ac:spMk id="827" creationId="{64D1CDD9-6BBA-41B5-A233-6504D8C607AE}"/>
          </ac:spMkLst>
        </pc:spChg>
        <pc:spChg chg="add mod">
          <ac:chgData name="Stoney,Duane E." userId="905d1588-0c1d-4d68-98cb-c7b0a80ade7f" providerId="ADAL" clId="{8FFC9958-2137-48ED-A286-72C283317DF6}" dt="2021-10-08T14:10:36.332" v="710" actId="1038"/>
          <ac:spMkLst>
            <pc:docMk/>
            <pc:sldMk cId="1902349663" sldId="304"/>
            <ac:spMk id="828" creationId="{E825446F-0306-4C7A-BFEE-E17A283318DE}"/>
          </ac:spMkLst>
        </pc:spChg>
        <pc:spChg chg="add mod">
          <ac:chgData name="Stoney,Duane E." userId="905d1588-0c1d-4d68-98cb-c7b0a80ade7f" providerId="ADAL" clId="{8FFC9958-2137-48ED-A286-72C283317DF6}" dt="2021-10-08T13:47:07.146" v="435" actId="1076"/>
          <ac:spMkLst>
            <pc:docMk/>
            <pc:sldMk cId="1902349663" sldId="304"/>
            <ac:spMk id="829" creationId="{B139DE10-8EBC-4F29-9219-293F6AC54E6B}"/>
          </ac:spMkLst>
        </pc:spChg>
        <pc:spChg chg="add mod">
          <ac:chgData name="Stoney,Duane E." userId="905d1588-0c1d-4d68-98cb-c7b0a80ade7f" providerId="ADAL" clId="{8FFC9958-2137-48ED-A286-72C283317DF6}" dt="2021-10-08T13:47:15.463" v="437" actId="1076"/>
          <ac:spMkLst>
            <pc:docMk/>
            <pc:sldMk cId="1902349663" sldId="304"/>
            <ac:spMk id="830" creationId="{9FD131D6-ECEF-461D-AD77-7CB5A172F2B1}"/>
          </ac:spMkLst>
        </pc:spChg>
        <pc:spChg chg="add mod">
          <ac:chgData name="Stoney,Duane E." userId="905d1588-0c1d-4d68-98cb-c7b0a80ade7f" providerId="ADAL" clId="{8FFC9958-2137-48ED-A286-72C283317DF6}" dt="2021-10-08T13:47:22.603" v="439" actId="1076"/>
          <ac:spMkLst>
            <pc:docMk/>
            <pc:sldMk cId="1902349663" sldId="304"/>
            <ac:spMk id="831" creationId="{D5AF60F1-438F-4504-B06A-64B79238D949}"/>
          </ac:spMkLst>
        </pc:spChg>
        <pc:spChg chg="add mod">
          <ac:chgData name="Stoney,Duane E." userId="905d1588-0c1d-4d68-98cb-c7b0a80ade7f" providerId="ADAL" clId="{8FFC9958-2137-48ED-A286-72C283317DF6}" dt="2021-10-08T13:47:30.840" v="441" actId="1076"/>
          <ac:spMkLst>
            <pc:docMk/>
            <pc:sldMk cId="1902349663" sldId="304"/>
            <ac:spMk id="832" creationId="{99C2143D-E967-4921-A606-5D6CEE8B7CA3}"/>
          </ac:spMkLst>
        </pc:spChg>
        <pc:spChg chg="add mod">
          <ac:chgData name="Stoney,Duane E." userId="905d1588-0c1d-4d68-98cb-c7b0a80ade7f" providerId="ADAL" clId="{8FFC9958-2137-48ED-A286-72C283317DF6}" dt="2021-10-08T13:48:21.937" v="446" actId="1076"/>
          <ac:spMkLst>
            <pc:docMk/>
            <pc:sldMk cId="1902349663" sldId="304"/>
            <ac:spMk id="833" creationId="{338F30A0-CFE7-4405-BDD0-2969040797D6}"/>
          </ac:spMkLst>
        </pc:spChg>
        <pc:spChg chg="add mod">
          <ac:chgData name="Stoney,Duane E." userId="905d1588-0c1d-4d68-98cb-c7b0a80ade7f" providerId="ADAL" clId="{8FFC9958-2137-48ED-A286-72C283317DF6}" dt="2021-10-08T13:49:04.967" v="455" actId="1076"/>
          <ac:spMkLst>
            <pc:docMk/>
            <pc:sldMk cId="1902349663" sldId="304"/>
            <ac:spMk id="834" creationId="{74EA72C9-3F14-4F83-910A-B1134BD70C8B}"/>
          </ac:spMkLst>
        </pc:spChg>
        <pc:spChg chg="add mod">
          <ac:chgData name="Stoney,Duane E." userId="905d1588-0c1d-4d68-98cb-c7b0a80ade7f" providerId="ADAL" clId="{8FFC9958-2137-48ED-A286-72C283317DF6}" dt="2021-10-08T13:49:14.968" v="457" actId="1076"/>
          <ac:spMkLst>
            <pc:docMk/>
            <pc:sldMk cId="1902349663" sldId="304"/>
            <ac:spMk id="835" creationId="{DF0EF8F6-226C-4A65-A198-0A36BF379BAE}"/>
          </ac:spMkLst>
        </pc:spChg>
        <pc:spChg chg="add mod">
          <ac:chgData name="Stoney,Duane E." userId="905d1588-0c1d-4d68-98cb-c7b0a80ade7f" providerId="ADAL" clId="{8FFC9958-2137-48ED-A286-72C283317DF6}" dt="2021-10-08T13:49:22.017" v="459" actId="1076"/>
          <ac:spMkLst>
            <pc:docMk/>
            <pc:sldMk cId="1902349663" sldId="304"/>
            <ac:spMk id="836" creationId="{A387E8DF-D3ED-4AFC-B1CC-23492D9557CB}"/>
          </ac:spMkLst>
        </pc:spChg>
        <pc:spChg chg="add mod">
          <ac:chgData name="Stoney,Duane E." userId="905d1588-0c1d-4d68-98cb-c7b0a80ade7f" providerId="ADAL" clId="{8FFC9958-2137-48ED-A286-72C283317DF6}" dt="2021-10-08T14:10:36.332" v="710" actId="1038"/>
          <ac:spMkLst>
            <pc:docMk/>
            <pc:sldMk cId="1902349663" sldId="304"/>
            <ac:spMk id="837" creationId="{5C6CE8B8-1F6C-4E22-903A-5771D82CFEE3}"/>
          </ac:spMkLst>
        </pc:spChg>
        <pc:spChg chg="add mod">
          <ac:chgData name="Stoney,Duane E." userId="905d1588-0c1d-4d68-98cb-c7b0a80ade7f" providerId="ADAL" clId="{8FFC9958-2137-48ED-A286-72C283317DF6}" dt="2021-10-08T14:10:36.332" v="710" actId="1038"/>
          <ac:spMkLst>
            <pc:docMk/>
            <pc:sldMk cId="1902349663" sldId="304"/>
            <ac:spMk id="838" creationId="{54EA0233-CC57-4C45-94C5-74E3EA49DEE9}"/>
          </ac:spMkLst>
        </pc:spChg>
        <pc:spChg chg="add mod">
          <ac:chgData name="Stoney,Duane E." userId="905d1588-0c1d-4d68-98cb-c7b0a80ade7f" providerId="ADAL" clId="{8FFC9958-2137-48ED-A286-72C283317DF6}" dt="2021-10-08T14:10:36.332" v="710" actId="1038"/>
          <ac:spMkLst>
            <pc:docMk/>
            <pc:sldMk cId="1902349663" sldId="304"/>
            <ac:spMk id="839" creationId="{F41E0718-A667-4369-A41D-4B0ACDF9A53E}"/>
          </ac:spMkLst>
        </pc:spChg>
        <pc:spChg chg="add mod">
          <ac:chgData name="Stoney,Duane E." userId="905d1588-0c1d-4d68-98cb-c7b0a80ade7f" providerId="ADAL" clId="{8FFC9958-2137-48ED-A286-72C283317DF6}" dt="2021-10-08T14:10:36.332" v="710" actId="1038"/>
          <ac:spMkLst>
            <pc:docMk/>
            <pc:sldMk cId="1902349663" sldId="304"/>
            <ac:spMk id="840" creationId="{544FA254-94D7-488C-AC1D-159256CAE48A}"/>
          </ac:spMkLst>
        </pc:spChg>
        <pc:spChg chg="add mod ord">
          <ac:chgData name="Stoney,Duane E." userId="905d1588-0c1d-4d68-98cb-c7b0a80ade7f" providerId="ADAL" clId="{8FFC9958-2137-48ED-A286-72C283317DF6}" dt="2021-10-08T14:01:37.067" v="536" actId="14100"/>
          <ac:spMkLst>
            <pc:docMk/>
            <pc:sldMk cId="1902349663" sldId="304"/>
            <ac:spMk id="841" creationId="{3607711C-4714-4DE4-BA29-FC88A4646E5D}"/>
          </ac:spMkLst>
        </pc:spChg>
        <pc:spChg chg="add mod ord">
          <ac:chgData name="Stoney,Duane E." userId="905d1588-0c1d-4d68-98cb-c7b0a80ade7f" providerId="ADAL" clId="{8FFC9958-2137-48ED-A286-72C283317DF6}" dt="2021-10-08T14:10:36.332" v="710" actId="1038"/>
          <ac:spMkLst>
            <pc:docMk/>
            <pc:sldMk cId="1902349663" sldId="304"/>
            <ac:spMk id="842" creationId="{B48F3738-75B4-4F6B-B664-AD041034B926}"/>
          </ac:spMkLst>
        </pc:spChg>
        <pc:spChg chg="add mod">
          <ac:chgData name="Stoney,Duane E." userId="905d1588-0c1d-4d68-98cb-c7b0a80ade7f" providerId="ADAL" clId="{8FFC9958-2137-48ED-A286-72C283317DF6}" dt="2021-10-08T14:21:39.527" v="801" actId="1076"/>
          <ac:spMkLst>
            <pc:docMk/>
            <pc:sldMk cId="1902349663" sldId="304"/>
            <ac:spMk id="843" creationId="{47CD46D2-7648-4947-9D3C-A0D55405A2A3}"/>
          </ac:spMkLst>
        </pc:spChg>
        <pc:spChg chg="add mod">
          <ac:chgData name="Stoney,Duane E." userId="905d1588-0c1d-4d68-98cb-c7b0a80ade7f" providerId="ADAL" clId="{8FFC9958-2137-48ED-A286-72C283317DF6}" dt="2021-10-08T14:21:35.140" v="800" actId="1076"/>
          <ac:spMkLst>
            <pc:docMk/>
            <pc:sldMk cId="1902349663" sldId="304"/>
            <ac:spMk id="844" creationId="{00186214-9BF2-4141-BAED-BBAFBF00EAF5}"/>
          </ac:spMkLst>
        </pc:spChg>
        <pc:spChg chg="add mod">
          <ac:chgData name="Stoney,Duane E." userId="905d1588-0c1d-4d68-98cb-c7b0a80ade7f" providerId="ADAL" clId="{8FFC9958-2137-48ED-A286-72C283317DF6}" dt="2021-10-08T14:10:36.332" v="710" actId="1038"/>
          <ac:spMkLst>
            <pc:docMk/>
            <pc:sldMk cId="1902349663" sldId="304"/>
            <ac:spMk id="845" creationId="{E4F568E3-AB65-4E04-9929-E10132E74DA9}"/>
          </ac:spMkLst>
        </pc:spChg>
        <pc:spChg chg="add mod">
          <ac:chgData name="Stoney,Duane E." userId="905d1588-0c1d-4d68-98cb-c7b0a80ade7f" providerId="ADAL" clId="{8FFC9958-2137-48ED-A286-72C283317DF6}" dt="2021-10-08T14:10:36.332" v="710" actId="1038"/>
          <ac:spMkLst>
            <pc:docMk/>
            <pc:sldMk cId="1902349663" sldId="304"/>
            <ac:spMk id="846" creationId="{FADB67DF-0D1E-4AC3-A057-C0332ACF3736}"/>
          </ac:spMkLst>
        </pc:spChg>
        <pc:spChg chg="mod">
          <ac:chgData name="Stoney,Duane E." userId="905d1588-0c1d-4d68-98cb-c7b0a80ade7f" providerId="ADAL" clId="{8FFC9958-2137-48ED-A286-72C283317DF6}" dt="2021-10-08T14:06:05.220" v="546"/>
          <ac:spMkLst>
            <pc:docMk/>
            <pc:sldMk cId="1902349663" sldId="304"/>
            <ac:spMk id="848" creationId="{CBEBCA67-879D-47DB-AD3E-B18CF9BDF16E}"/>
          </ac:spMkLst>
        </pc:spChg>
        <pc:spChg chg="mod">
          <ac:chgData name="Stoney,Duane E." userId="905d1588-0c1d-4d68-98cb-c7b0a80ade7f" providerId="ADAL" clId="{8FFC9958-2137-48ED-A286-72C283317DF6}" dt="2021-10-08T14:06:05.220" v="546"/>
          <ac:spMkLst>
            <pc:docMk/>
            <pc:sldMk cId="1902349663" sldId="304"/>
            <ac:spMk id="849" creationId="{F88CFA6C-EFAE-4EF6-B5A1-0D2D02F3DDB8}"/>
          </ac:spMkLst>
        </pc:spChg>
        <pc:spChg chg="mod">
          <ac:chgData name="Stoney,Duane E." userId="905d1588-0c1d-4d68-98cb-c7b0a80ade7f" providerId="ADAL" clId="{8FFC9958-2137-48ED-A286-72C283317DF6}" dt="2021-10-08T14:06:05.220" v="546"/>
          <ac:spMkLst>
            <pc:docMk/>
            <pc:sldMk cId="1902349663" sldId="304"/>
            <ac:spMk id="850" creationId="{1D29212B-FD41-4C80-A73A-578328FC88DF}"/>
          </ac:spMkLst>
        </pc:spChg>
        <pc:spChg chg="mod">
          <ac:chgData name="Stoney,Duane E." userId="905d1588-0c1d-4d68-98cb-c7b0a80ade7f" providerId="ADAL" clId="{8FFC9958-2137-48ED-A286-72C283317DF6}" dt="2021-10-08T14:06:05.220" v="546"/>
          <ac:spMkLst>
            <pc:docMk/>
            <pc:sldMk cId="1902349663" sldId="304"/>
            <ac:spMk id="852" creationId="{A15BA9F7-8331-46E0-8ABE-AC47C8448871}"/>
          </ac:spMkLst>
        </pc:spChg>
        <pc:spChg chg="mod">
          <ac:chgData name="Stoney,Duane E." userId="905d1588-0c1d-4d68-98cb-c7b0a80ade7f" providerId="ADAL" clId="{8FFC9958-2137-48ED-A286-72C283317DF6}" dt="2021-10-08T14:06:05.220" v="546"/>
          <ac:spMkLst>
            <pc:docMk/>
            <pc:sldMk cId="1902349663" sldId="304"/>
            <ac:spMk id="853" creationId="{871BB782-EFD9-4DEE-AF98-AF0FA1CDA92C}"/>
          </ac:spMkLst>
        </pc:spChg>
        <pc:spChg chg="mod">
          <ac:chgData name="Stoney,Duane E." userId="905d1588-0c1d-4d68-98cb-c7b0a80ade7f" providerId="ADAL" clId="{8FFC9958-2137-48ED-A286-72C283317DF6}" dt="2021-10-08T14:06:05.220" v="546"/>
          <ac:spMkLst>
            <pc:docMk/>
            <pc:sldMk cId="1902349663" sldId="304"/>
            <ac:spMk id="854" creationId="{54E56C95-DC80-4929-8FEF-6BC0525403EB}"/>
          </ac:spMkLst>
        </pc:spChg>
        <pc:spChg chg="mod">
          <ac:chgData name="Stoney,Duane E." userId="905d1588-0c1d-4d68-98cb-c7b0a80ade7f" providerId="ADAL" clId="{8FFC9958-2137-48ED-A286-72C283317DF6}" dt="2021-10-08T14:06:05.220" v="546"/>
          <ac:spMkLst>
            <pc:docMk/>
            <pc:sldMk cId="1902349663" sldId="304"/>
            <ac:spMk id="855" creationId="{5C255D7D-D94A-4A48-92E6-2C8BB185CD58}"/>
          </ac:spMkLst>
        </pc:spChg>
        <pc:spChg chg="mod">
          <ac:chgData name="Stoney,Duane E." userId="905d1588-0c1d-4d68-98cb-c7b0a80ade7f" providerId="ADAL" clId="{8FFC9958-2137-48ED-A286-72C283317DF6}" dt="2021-10-08T14:06:05.220" v="546"/>
          <ac:spMkLst>
            <pc:docMk/>
            <pc:sldMk cId="1902349663" sldId="304"/>
            <ac:spMk id="856" creationId="{030598D5-BC2E-4E92-9229-08773892EA38}"/>
          </ac:spMkLst>
        </pc:spChg>
        <pc:spChg chg="mod">
          <ac:chgData name="Stoney,Duane E." userId="905d1588-0c1d-4d68-98cb-c7b0a80ade7f" providerId="ADAL" clId="{8FFC9958-2137-48ED-A286-72C283317DF6}" dt="2021-10-08T14:06:05.220" v="546"/>
          <ac:spMkLst>
            <pc:docMk/>
            <pc:sldMk cId="1902349663" sldId="304"/>
            <ac:spMk id="857" creationId="{BA697C64-253D-452B-B2FC-789BE7801C3B}"/>
          </ac:spMkLst>
        </pc:spChg>
        <pc:spChg chg="mod">
          <ac:chgData name="Stoney,Duane E." userId="905d1588-0c1d-4d68-98cb-c7b0a80ade7f" providerId="ADAL" clId="{8FFC9958-2137-48ED-A286-72C283317DF6}" dt="2021-10-08T14:06:05.220" v="546"/>
          <ac:spMkLst>
            <pc:docMk/>
            <pc:sldMk cId="1902349663" sldId="304"/>
            <ac:spMk id="858" creationId="{AF30D011-39B4-4254-9486-DD2B9DFBE4B1}"/>
          </ac:spMkLst>
        </pc:spChg>
        <pc:spChg chg="mod">
          <ac:chgData name="Stoney,Duane E." userId="905d1588-0c1d-4d68-98cb-c7b0a80ade7f" providerId="ADAL" clId="{8FFC9958-2137-48ED-A286-72C283317DF6}" dt="2021-10-08T14:06:05.220" v="546"/>
          <ac:spMkLst>
            <pc:docMk/>
            <pc:sldMk cId="1902349663" sldId="304"/>
            <ac:spMk id="859" creationId="{3F1BD0F2-FDCD-446C-A14D-BE9951B328BC}"/>
          </ac:spMkLst>
        </pc:spChg>
        <pc:spChg chg="add mod">
          <ac:chgData name="Stoney,Duane E." userId="905d1588-0c1d-4d68-98cb-c7b0a80ade7f" providerId="ADAL" clId="{8FFC9958-2137-48ED-A286-72C283317DF6}" dt="2021-10-08T14:06:05.220" v="546"/>
          <ac:spMkLst>
            <pc:docMk/>
            <pc:sldMk cId="1902349663" sldId="304"/>
            <ac:spMk id="860" creationId="{3F02E948-D80D-4C75-B35D-5969FE344394}"/>
          </ac:spMkLst>
        </pc:spChg>
        <pc:spChg chg="add mod">
          <ac:chgData name="Stoney,Duane E." userId="905d1588-0c1d-4d68-98cb-c7b0a80ade7f" providerId="ADAL" clId="{8FFC9958-2137-48ED-A286-72C283317DF6}" dt="2021-10-08T14:06:05.220" v="546"/>
          <ac:spMkLst>
            <pc:docMk/>
            <pc:sldMk cId="1902349663" sldId="304"/>
            <ac:spMk id="861" creationId="{3F879C6B-E37A-4DBB-89AE-E843E8A86E33}"/>
          </ac:spMkLst>
        </pc:spChg>
        <pc:spChg chg="add mod">
          <ac:chgData name="Stoney,Duane E." userId="905d1588-0c1d-4d68-98cb-c7b0a80ade7f" providerId="ADAL" clId="{8FFC9958-2137-48ED-A286-72C283317DF6}" dt="2021-10-08T14:11:30.417" v="714" actId="1076"/>
          <ac:spMkLst>
            <pc:docMk/>
            <pc:sldMk cId="1902349663" sldId="304"/>
            <ac:spMk id="862" creationId="{078BEE21-F3E4-4104-9082-F2BBC69C9407}"/>
          </ac:spMkLst>
        </pc:spChg>
        <pc:spChg chg="add del mod">
          <ac:chgData name="Stoney,Duane E." userId="905d1588-0c1d-4d68-98cb-c7b0a80ade7f" providerId="ADAL" clId="{8FFC9958-2137-48ED-A286-72C283317DF6}" dt="2021-10-08T14:10:47.703" v="711" actId="478"/>
          <ac:spMkLst>
            <pc:docMk/>
            <pc:sldMk cId="1902349663" sldId="304"/>
            <ac:spMk id="864" creationId="{75E378D8-3FC4-467B-A204-E6A3D17D130C}"/>
          </ac:spMkLst>
        </pc:spChg>
        <pc:spChg chg="mod">
          <ac:chgData name="Stoney,Duane E." userId="905d1588-0c1d-4d68-98cb-c7b0a80ade7f" providerId="ADAL" clId="{8FFC9958-2137-48ED-A286-72C283317DF6}" dt="2021-10-08T14:11:28.793" v="713" actId="1076"/>
          <ac:spMkLst>
            <pc:docMk/>
            <pc:sldMk cId="1902349663" sldId="304"/>
            <ac:spMk id="866" creationId="{7FDFBBB9-1145-4236-8EDD-A638A216F130}"/>
          </ac:spMkLst>
        </pc:spChg>
        <pc:spChg chg="mod">
          <ac:chgData name="Stoney,Duane E." userId="905d1588-0c1d-4d68-98cb-c7b0a80ade7f" providerId="ADAL" clId="{8FFC9958-2137-48ED-A286-72C283317DF6}" dt="2021-10-08T14:11:28.793" v="713" actId="1076"/>
          <ac:spMkLst>
            <pc:docMk/>
            <pc:sldMk cId="1902349663" sldId="304"/>
            <ac:spMk id="867" creationId="{E932D3AE-E42B-4BB0-9654-BA8F6A3A27A7}"/>
          </ac:spMkLst>
        </pc:spChg>
        <pc:spChg chg="mod">
          <ac:chgData name="Stoney,Duane E." userId="905d1588-0c1d-4d68-98cb-c7b0a80ade7f" providerId="ADAL" clId="{8FFC9958-2137-48ED-A286-72C283317DF6}" dt="2021-10-08T14:11:28.793" v="713" actId="1076"/>
          <ac:spMkLst>
            <pc:docMk/>
            <pc:sldMk cId="1902349663" sldId="304"/>
            <ac:spMk id="868" creationId="{5214F18C-30E9-48C0-9717-BF00F563093B}"/>
          </ac:spMkLst>
        </pc:spChg>
        <pc:spChg chg="mod">
          <ac:chgData name="Stoney,Duane E." userId="905d1588-0c1d-4d68-98cb-c7b0a80ade7f" providerId="ADAL" clId="{8FFC9958-2137-48ED-A286-72C283317DF6}" dt="2021-10-08T14:11:28.793" v="713" actId="1076"/>
          <ac:spMkLst>
            <pc:docMk/>
            <pc:sldMk cId="1902349663" sldId="304"/>
            <ac:spMk id="870" creationId="{A7CE92B2-FAE4-48B6-B8AC-A7CA0ACA455F}"/>
          </ac:spMkLst>
        </pc:spChg>
        <pc:spChg chg="mod">
          <ac:chgData name="Stoney,Duane E." userId="905d1588-0c1d-4d68-98cb-c7b0a80ade7f" providerId="ADAL" clId="{8FFC9958-2137-48ED-A286-72C283317DF6}" dt="2021-10-08T14:11:28.793" v="713" actId="1076"/>
          <ac:spMkLst>
            <pc:docMk/>
            <pc:sldMk cId="1902349663" sldId="304"/>
            <ac:spMk id="871" creationId="{6BFA20D5-8B63-4457-BA56-23F435FD8DD8}"/>
          </ac:spMkLst>
        </pc:spChg>
        <pc:spChg chg="mod">
          <ac:chgData name="Stoney,Duane E." userId="905d1588-0c1d-4d68-98cb-c7b0a80ade7f" providerId="ADAL" clId="{8FFC9958-2137-48ED-A286-72C283317DF6}" dt="2021-10-08T14:11:28.793" v="713" actId="1076"/>
          <ac:spMkLst>
            <pc:docMk/>
            <pc:sldMk cId="1902349663" sldId="304"/>
            <ac:spMk id="872" creationId="{0652E018-83AC-493E-83A4-9CC95195C2E7}"/>
          </ac:spMkLst>
        </pc:spChg>
        <pc:spChg chg="mod">
          <ac:chgData name="Stoney,Duane E." userId="905d1588-0c1d-4d68-98cb-c7b0a80ade7f" providerId="ADAL" clId="{8FFC9958-2137-48ED-A286-72C283317DF6}" dt="2021-10-08T14:11:28.793" v="713" actId="1076"/>
          <ac:spMkLst>
            <pc:docMk/>
            <pc:sldMk cId="1902349663" sldId="304"/>
            <ac:spMk id="873" creationId="{8D91434B-DC02-48D9-83C6-42C29E8871D1}"/>
          </ac:spMkLst>
        </pc:spChg>
        <pc:spChg chg="mod">
          <ac:chgData name="Stoney,Duane E." userId="905d1588-0c1d-4d68-98cb-c7b0a80ade7f" providerId="ADAL" clId="{8FFC9958-2137-48ED-A286-72C283317DF6}" dt="2021-10-08T14:11:28.793" v="713" actId="1076"/>
          <ac:spMkLst>
            <pc:docMk/>
            <pc:sldMk cId="1902349663" sldId="304"/>
            <ac:spMk id="874" creationId="{7048C450-C358-4061-B741-DCE4C9E1723E}"/>
          </ac:spMkLst>
        </pc:spChg>
        <pc:spChg chg="mod">
          <ac:chgData name="Stoney,Duane E." userId="905d1588-0c1d-4d68-98cb-c7b0a80ade7f" providerId="ADAL" clId="{8FFC9958-2137-48ED-A286-72C283317DF6}" dt="2021-10-08T14:11:28.793" v="713" actId="1076"/>
          <ac:spMkLst>
            <pc:docMk/>
            <pc:sldMk cId="1902349663" sldId="304"/>
            <ac:spMk id="875" creationId="{F5923284-F2FD-4E6F-8449-EB10DB4C4175}"/>
          </ac:spMkLst>
        </pc:spChg>
        <pc:spChg chg="mod">
          <ac:chgData name="Stoney,Duane E." userId="905d1588-0c1d-4d68-98cb-c7b0a80ade7f" providerId="ADAL" clId="{8FFC9958-2137-48ED-A286-72C283317DF6}" dt="2021-10-08T14:11:28.793" v="713" actId="1076"/>
          <ac:spMkLst>
            <pc:docMk/>
            <pc:sldMk cId="1902349663" sldId="304"/>
            <ac:spMk id="876" creationId="{0D207D57-1BBC-4F85-A35B-634977CF1E18}"/>
          </ac:spMkLst>
        </pc:spChg>
        <pc:spChg chg="mod">
          <ac:chgData name="Stoney,Duane E." userId="905d1588-0c1d-4d68-98cb-c7b0a80ade7f" providerId="ADAL" clId="{8FFC9958-2137-48ED-A286-72C283317DF6}" dt="2021-10-08T14:11:28.793" v="713" actId="1076"/>
          <ac:spMkLst>
            <pc:docMk/>
            <pc:sldMk cId="1902349663" sldId="304"/>
            <ac:spMk id="877" creationId="{DB092C56-F9B6-4AA6-A838-DF39C532A0FE}"/>
          </ac:spMkLst>
        </pc:spChg>
        <pc:spChg chg="add mod">
          <ac:chgData name="Stoney,Duane E." userId="905d1588-0c1d-4d68-98cb-c7b0a80ade7f" providerId="ADAL" clId="{8FFC9958-2137-48ED-A286-72C283317DF6}" dt="2021-10-08T14:11:28.793" v="713" actId="1076"/>
          <ac:spMkLst>
            <pc:docMk/>
            <pc:sldMk cId="1902349663" sldId="304"/>
            <ac:spMk id="878" creationId="{1675B567-F9BF-41E8-A6CD-75BF6B93AE60}"/>
          </ac:spMkLst>
        </pc:spChg>
        <pc:spChg chg="add mod">
          <ac:chgData name="Stoney,Duane E." userId="905d1588-0c1d-4d68-98cb-c7b0a80ade7f" providerId="ADAL" clId="{8FFC9958-2137-48ED-A286-72C283317DF6}" dt="2021-10-08T14:11:28.793" v="713" actId="1076"/>
          <ac:spMkLst>
            <pc:docMk/>
            <pc:sldMk cId="1902349663" sldId="304"/>
            <ac:spMk id="879" creationId="{FBE920DE-AF1E-4EBD-B926-ADA875C3F0CC}"/>
          </ac:spMkLst>
        </pc:spChg>
        <pc:spChg chg="add mod">
          <ac:chgData name="Stoney,Duane E." userId="905d1588-0c1d-4d68-98cb-c7b0a80ade7f" providerId="ADAL" clId="{8FFC9958-2137-48ED-A286-72C283317DF6}" dt="2021-10-08T14:11:47.777" v="727" actId="1036"/>
          <ac:spMkLst>
            <pc:docMk/>
            <pc:sldMk cId="1902349663" sldId="304"/>
            <ac:spMk id="881" creationId="{9EDFAC22-8545-47D8-95BB-AD9D54E83548}"/>
          </ac:spMkLst>
        </pc:spChg>
        <pc:spChg chg="add del mod">
          <ac:chgData name="Stoney,Duane E." userId="905d1588-0c1d-4d68-98cb-c7b0a80ade7f" providerId="ADAL" clId="{8FFC9958-2137-48ED-A286-72C283317DF6}" dt="2021-10-08T14:12:41.042" v="731" actId="478"/>
          <ac:spMkLst>
            <pc:docMk/>
            <pc:sldMk cId="1902349663" sldId="304"/>
            <ac:spMk id="882" creationId="{A8746FD8-3BF7-4B60-A1C9-72D85A1B914A}"/>
          </ac:spMkLst>
        </pc:spChg>
        <pc:spChg chg="add mod">
          <ac:chgData name="Stoney,Duane E." userId="905d1588-0c1d-4d68-98cb-c7b0a80ade7f" providerId="ADAL" clId="{8FFC9958-2137-48ED-A286-72C283317DF6}" dt="2021-10-08T14:14:14.860" v="760" actId="692"/>
          <ac:spMkLst>
            <pc:docMk/>
            <pc:sldMk cId="1902349663" sldId="304"/>
            <ac:spMk id="883" creationId="{C5E48866-53FA-4AE6-B027-12C4950C55DC}"/>
          </ac:spMkLst>
        </pc:spChg>
        <pc:spChg chg="add mod">
          <ac:chgData name="Stoney,Duane E." userId="905d1588-0c1d-4d68-98cb-c7b0a80ade7f" providerId="ADAL" clId="{8FFC9958-2137-48ED-A286-72C283317DF6}" dt="2021-10-08T14:21:55.136" v="803" actId="1076"/>
          <ac:spMkLst>
            <pc:docMk/>
            <pc:sldMk cId="1902349663" sldId="304"/>
            <ac:spMk id="884" creationId="{D4CBD13E-6FBF-465B-987D-AA76D02B74EE}"/>
          </ac:spMkLst>
        </pc:spChg>
        <pc:grpChg chg="del mod topLvl">
          <ac:chgData name="Stoney,Duane E." userId="905d1588-0c1d-4d68-98cb-c7b0a80ade7f" providerId="ADAL" clId="{8FFC9958-2137-48ED-A286-72C283317DF6}" dt="2021-10-08T13:37:34.952" v="298" actId="478"/>
          <ac:grpSpMkLst>
            <pc:docMk/>
            <pc:sldMk cId="1902349663" sldId="304"/>
            <ac:grpSpMk id="2" creationId="{07CD9404-C7BE-48AC-99F8-05B3AD875BE0}"/>
          </ac:grpSpMkLst>
        </pc:grpChg>
        <pc:grpChg chg="del">
          <ac:chgData name="Stoney,Duane E." userId="905d1588-0c1d-4d68-98cb-c7b0a80ade7f" providerId="ADAL" clId="{8FFC9958-2137-48ED-A286-72C283317DF6}" dt="2021-10-08T13:37:21.580" v="295" actId="165"/>
          <ac:grpSpMkLst>
            <pc:docMk/>
            <pc:sldMk cId="1902349663" sldId="304"/>
            <ac:grpSpMk id="18" creationId="{2FF93C63-32E7-4D21-A624-986B212B6B01}"/>
          </ac:grpSpMkLst>
        </pc:grpChg>
        <pc:grpChg chg="mod">
          <ac:chgData name="Stoney,Duane E." userId="905d1588-0c1d-4d68-98cb-c7b0a80ade7f" providerId="ADAL" clId="{8FFC9958-2137-48ED-A286-72C283317DF6}" dt="2021-10-08T13:59:09.787" v="528" actId="1076"/>
          <ac:grpSpMkLst>
            <pc:docMk/>
            <pc:sldMk cId="1902349663" sldId="304"/>
            <ac:grpSpMk id="30" creationId="{001293E2-491A-4541-BE62-C775CEEB3C42}"/>
          </ac:grpSpMkLst>
        </pc:grpChg>
        <pc:grpChg chg="mod">
          <ac:chgData name="Stoney,Duane E." userId="905d1588-0c1d-4d68-98cb-c7b0a80ade7f" providerId="ADAL" clId="{8FFC9958-2137-48ED-A286-72C283317DF6}" dt="2021-10-08T13:59:09.787" v="528" actId="1076"/>
          <ac:grpSpMkLst>
            <pc:docMk/>
            <pc:sldMk cId="1902349663" sldId="304"/>
            <ac:grpSpMk id="33" creationId="{4A61075D-A530-497A-8ED1-3E692748F8E5}"/>
          </ac:grpSpMkLst>
        </pc:grpChg>
        <pc:grpChg chg="mod">
          <ac:chgData name="Stoney,Duane E." userId="905d1588-0c1d-4d68-98cb-c7b0a80ade7f" providerId="ADAL" clId="{8FFC9958-2137-48ED-A286-72C283317DF6}" dt="2021-10-08T13:59:09.787" v="528" actId="1076"/>
          <ac:grpSpMkLst>
            <pc:docMk/>
            <pc:sldMk cId="1902349663" sldId="304"/>
            <ac:grpSpMk id="34" creationId="{AEBEE0BF-F24A-4103-8DCD-D64CA596122C}"/>
          </ac:grpSpMkLst>
        </pc:grpChg>
        <pc:grpChg chg="mod">
          <ac:chgData name="Stoney,Duane E." userId="905d1588-0c1d-4d68-98cb-c7b0a80ade7f" providerId="ADAL" clId="{8FFC9958-2137-48ED-A286-72C283317DF6}" dt="2021-10-08T13:59:09.787" v="528" actId="1076"/>
          <ac:grpSpMkLst>
            <pc:docMk/>
            <pc:sldMk cId="1902349663" sldId="304"/>
            <ac:grpSpMk id="35" creationId="{0DD6D2D0-6891-48A5-A694-45CA9F630B03}"/>
          </ac:grpSpMkLst>
        </pc:grpChg>
        <pc:grpChg chg="mod">
          <ac:chgData name="Stoney,Duane E." userId="905d1588-0c1d-4d68-98cb-c7b0a80ade7f" providerId="ADAL" clId="{8FFC9958-2137-48ED-A286-72C283317DF6}" dt="2021-10-08T13:59:09.787" v="528" actId="1076"/>
          <ac:grpSpMkLst>
            <pc:docMk/>
            <pc:sldMk cId="1902349663" sldId="304"/>
            <ac:grpSpMk id="36" creationId="{E61DEA72-6946-4C61-A80F-4077C095AF0F}"/>
          </ac:grpSpMkLst>
        </pc:grpChg>
        <pc:grpChg chg="mod">
          <ac:chgData name="Stoney,Duane E." userId="905d1588-0c1d-4d68-98cb-c7b0a80ade7f" providerId="ADAL" clId="{8FFC9958-2137-48ED-A286-72C283317DF6}" dt="2021-10-08T13:59:09.787" v="528" actId="1076"/>
          <ac:grpSpMkLst>
            <pc:docMk/>
            <pc:sldMk cId="1902349663" sldId="304"/>
            <ac:grpSpMk id="37" creationId="{57EF1674-051F-4A12-BBF9-4B712F49742C}"/>
          </ac:grpSpMkLst>
        </pc:grpChg>
        <pc:grpChg chg="mod">
          <ac:chgData name="Stoney,Duane E." userId="905d1588-0c1d-4d68-98cb-c7b0a80ade7f" providerId="ADAL" clId="{8FFC9958-2137-48ED-A286-72C283317DF6}" dt="2021-10-08T13:59:09.787" v="528" actId="1076"/>
          <ac:grpSpMkLst>
            <pc:docMk/>
            <pc:sldMk cId="1902349663" sldId="304"/>
            <ac:grpSpMk id="38" creationId="{DE01EE26-80BF-4C62-B290-E353E8666A49}"/>
          </ac:grpSpMkLst>
        </pc:grpChg>
        <pc:grpChg chg="mod">
          <ac:chgData name="Stoney,Duane E." userId="905d1588-0c1d-4d68-98cb-c7b0a80ade7f" providerId="ADAL" clId="{8FFC9958-2137-48ED-A286-72C283317DF6}" dt="2021-10-08T13:59:09.787" v="528" actId="1076"/>
          <ac:grpSpMkLst>
            <pc:docMk/>
            <pc:sldMk cId="1902349663" sldId="304"/>
            <ac:grpSpMk id="39" creationId="{8CF60BCF-589A-4656-BDBD-7A381FE0A42A}"/>
          </ac:grpSpMkLst>
        </pc:grpChg>
        <pc:grpChg chg="mod">
          <ac:chgData name="Stoney,Duane E." userId="905d1588-0c1d-4d68-98cb-c7b0a80ade7f" providerId="ADAL" clId="{8FFC9958-2137-48ED-A286-72C283317DF6}" dt="2021-10-08T13:59:09.787" v="528" actId="1076"/>
          <ac:grpSpMkLst>
            <pc:docMk/>
            <pc:sldMk cId="1902349663" sldId="304"/>
            <ac:grpSpMk id="40" creationId="{B28B22A3-2B97-4511-B15A-F379B7F0F8C7}"/>
          </ac:grpSpMkLst>
        </pc:grpChg>
        <pc:grpChg chg="del">
          <ac:chgData name="Stoney,Duane E." userId="905d1588-0c1d-4d68-98cb-c7b0a80ade7f" providerId="ADAL" clId="{8FFC9958-2137-48ED-A286-72C283317DF6}" dt="2021-10-08T13:22:49" v="145" actId="478"/>
          <ac:grpSpMkLst>
            <pc:docMk/>
            <pc:sldMk cId="1902349663" sldId="304"/>
            <ac:grpSpMk id="60" creationId="{2C47760C-87FF-4A27-AFED-580EF0D89AB5}"/>
          </ac:grpSpMkLst>
        </pc:grpChg>
        <pc:grpChg chg="del">
          <ac:chgData name="Stoney,Duane E." userId="905d1588-0c1d-4d68-98cb-c7b0a80ade7f" providerId="ADAL" clId="{8FFC9958-2137-48ED-A286-72C283317DF6}" dt="2021-10-08T13:15:28.710" v="8" actId="478"/>
          <ac:grpSpMkLst>
            <pc:docMk/>
            <pc:sldMk cId="1902349663" sldId="304"/>
            <ac:grpSpMk id="106" creationId="{345030D6-2078-4E55-9D60-D62DF416F8C9}"/>
          </ac:grpSpMkLst>
        </pc:grpChg>
        <pc:grpChg chg="del">
          <ac:chgData name="Stoney,Duane E." userId="905d1588-0c1d-4d68-98cb-c7b0a80ade7f" providerId="ADAL" clId="{8FFC9958-2137-48ED-A286-72C283317DF6}" dt="2021-10-08T13:15:31.594" v="9" actId="478"/>
          <ac:grpSpMkLst>
            <pc:docMk/>
            <pc:sldMk cId="1902349663" sldId="304"/>
            <ac:grpSpMk id="141" creationId="{2628C016-CE3D-43DB-A719-8B013DF0ACB6}"/>
          </ac:grpSpMkLst>
        </pc:grpChg>
        <pc:grpChg chg="del mod">
          <ac:chgData name="Stoney,Duane E." userId="905d1588-0c1d-4d68-98cb-c7b0a80ade7f" providerId="ADAL" clId="{8FFC9958-2137-48ED-A286-72C283317DF6}" dt="2021-10-08T13:23:40.618" v="152" actId="478"/>
          <ac:grpSpMkLst>
            <pc:docMk/>
            <pc:sldMk cId="1902349663" sldId="304"/>
            <ac:grpSpMk id="303" creationId="{8693ECC8-EA57-40CB-80B0-56D4D75BBDDB}"/>
          </ac:grpSpMkLst>
        </pc:grpChg>
        <pc:grpChg chg="add mod">
          <ac:chgData name="Stoney,Duane E." userId="905d1588-0c1d-4d68-98cb-c7b0a80ade7f" providerId="ADAL" clId="{8FFC9958-2137-48ED-A286-72C283317DF6}" dt="2021-10-08T13:28:06.848" v="166" actId="1035"/>
          <ac:grpSpMkLst>
            <pc:docMk/>
            <pc:sldMk cId="1902349663" sldId="304"/>
            <ac:grpSpMk id="346" creationId="{55651653-2276-403F-ACA8-08B097EC3EE8}"/>
          </ac:grpSpMkLst>
        </pc:grpChg>
        <pc:grpChg chg="mod">
          <ac:chgData name="Stoney,Duane E." userId="905d1588-0c1d-4d68-98cb-c7b0a80ade7f" providerId="ADAL" clId="{8FFC9958-2137-48ED-A286-72C283317DF6}" dt="2021-10-08T13:28:06.848" v="166" actId="1035"/>
          <ac:grpSpMkLst>
            <pc:docMk/>
            <pc:sldMk cId="1902349663" sldId="304"/>
            <ac:grpSpMk id="347" creationId="{26713BAD-F80F-4BCC-BCBB-DD1A44E8DD0F}"/>
          </ac:grpSpMkLst>
        </pc:grpChg>
        <pc:grpChg chg="mod">
          <ac:chgData name="Stoney,Duane E." userId="905d1588-0c1d-4d68-98cb-c7b0a80ade7f" providerId="ADAL" clId="{8FFC9958-2137-48ED-A286-72C283317DF6}" dt="2021-10-08T13:28:06.848" v="166" actId="1035"/>
          <ac:grpSpMkLst>
            <pc:docMk/>
            <pc:sldMk cId="1902349663" sldId="304"/>
            <ac:grpSpMk id="348" creationId="{6926EB50-3A72-4393-AB94-398A72EF5988}"/>
          </ac:grpSpMkLst>
        </pc:grpChg>
        <pc:grpChg chg="mod">
          <ac:chgData name="Stoney,Duane E." userId="905d1588-0c1d-4d68-98cb-c7b0a80ade7f" providerId="ADAL" clId="{8FFC9958-2137-48ED-A286-72C283317DF6}" dt="2021-10-08T13:28:06.848" v="166" actId="1035"/>
          <ac:grpSpMkLst>
            <pc:docMk/>
            <pc:sldMk cId="1902349663" sldId="304"/>
            <ac:grpSpMk id="356" creationId="{A369A0FE-674F-41B4-8CD8-48A8E22A87DD}"/>
          </ac:grpSpMkLst>
        </pc:grpChg>
        <pc:grpChg chg="add mod">
          <ac:chgData name="Stoney,Duane E." userId="905d1588-0c1d-4d68-98cb-c7b0a80ade7f" providerId="ADAL" clId="{8FFC9958-2137-48ED-A286-72C283317DF6}" dt="2021-10-08T13:17:34.735" v="29" actId="1036"/>
          <ac:grpSpMkLst>
            <pc:docMk/>
            <pc:sldMk cId="1902349663" sldId="304"/>
            <ac:grpSpMk id="403" creationId="{DC0543A3-C147-47D3-ACF3-AA2DAF3F2C90}"/>
          </ac:grpSpMkLst>
        </pc:grpChg>
        <pc:grpChg chg="add mod">
          <ac:chgData name="Stoney,Duane E." userId="905d1588-0c1d-4d68-98cb-c7b0a80ade7f" providerId="ADAL" clId="{8FFC9958-2137-48ED-A286-72C283317DF6}" dt="2021-10-08T14:03:18.626" v="543" actId="1076"/>
          <ac:grpSpMkLst>
            <pc:docMk/>
            <pc:sldMk cId="1902349663" sldId="304"/>
            <ac:grpSpMk id="451" creationId="{72611158-8CC5-4F5D-9DE6-7BC5247B86E7}"/>
          </ac:grpSpMkLst>
        </pc:grpChg>
        <pc:grpChg chg="add del mod">
          <ac:chgData name="Stoney,Duane E." userId="905d1588-0c1d-4d68-98cb-c7b0a80ade7f" providerId="ADAL" clId="{8FFC9958-2137-48ED-A286-72C283317DF6}" dt="2021-10-08T13:16:21.479" v="14" actId="478"/>
          <ac:grpSpMkLst>
            <pc:docMk/>
            <pc:sldMk cId="1902349663" sldId="304"/>
            <ac:grpSpMk id="454" creationId="{2E8D0C39-DA5C-4009-B355-75B02DA28EFD}"/>
          </ac:grpSpMkLst>
        </pc:grpChg>
        <pc:grpChg chg="add mod">
          <ac:chgData name="Stoney,Duane E." userId="905d1588-0c1d-4d68-98cb-c7b0a80ade7f" providerId="ADAL" clId="{8FFC9958-2137-48ED-A286-72C283317DF6}" dt="2021-10-08T13:18:13.381" v="82" actId="1035"/>
          <ac:grpSpMkLst>
            <pc:docMk/>
            <pc:sldMk cId="1902349663" sldId="304"/>
            <ac:grpSpMk id="457" creationId="{1FE8B492-C334-4607-A531-70B70A646B8C}"/>
          </ac:grpSpMkLst>
        </pc:grpChg>
        <pc:grpChg chg="mod">
          <ac:chgData name="Stoney,Duane E." userId="905d1588-0c1d-4d68-98cb-c7b0a80ade7f" providerId="ADAL" clId="{8FFC9958-2137-48ED-A286-72C283317DF6}" dt="2021-10-08T13:18:13.381" v="82" actId="1035"/>
          <ac:grpSpMkLst>
            <pc:docMk/>
            <pc:sldMk cId="1902349663" sldId="304"/>
            <ac:grpSpMk id="458" creationId="{833901A7-BBC3-42F9-B547-D012EDC7EAE1}"/>
          </ac:grpSpMkLst>
        </pc:grpChg>
        <pc:grpChg chg="mod">
          <ac:chgData name="Stoney,Duane E." userId="905d1588-0c1d-4d68-98cb-c7b0a80ade7f" providerId="ADAL" clId="{8FFC9958-2137-48ED-A286-72C283317DF6}" dt="2021-10-08T13:18:13.381" v="82" actId="1035"/>
          <ac:grpSpMkLst>
            <pc:docMk/>
            <pc:sldMk cId="1902349663" sldId="304"/>
            <ac:grpSpMk id="459" creationId="{B1DFCCAB-F920-4638-9C2C-F94BED8479EC}"/>
          </ac:grpSpMkLst>
        </pc:grpChg>
        <pc:grpChg chg="mod">
          <ac:chgData name="Stoney,Duane E." userId="905d1588-0c1d-4d68-98cb-c7b0a80ade7f" providerId="ADAL" clId="{8FFC9958-2137-48ED-A286-72C283317DF6}" dt="2021-10-08T13:18:13.381" v="82" actId="1035"/>
          <ac:grpSpMkLst>
            <pc:docMk/>
            <pc:sldMk cId="1902349663" sldId="304"/>
            <ac:grpSpMk id="465" creationId="{BB38D363-3B8E-4813-B321-52D73BE2325A}"/>
          </ac:grpSpMkLst>
        </pc:grpChg>
        <pc:grpChg chg="add mod">
          <ac:chgData name="Stoney,Duane E." userId="905d1588-0c1d-4d68-98cb-c7b0a80ade7f" providerId="ADAL" clId="{8FFC9958-2137-48ED-A286-72C283317DF6}" dt="2021-10-08T18:22:40.937" v="813" actId="1076"/>
          <ac:grpSpMkLst>
            <pc:docMk/>
            <pc:sldMk cId="1902349663" sldId="304"/>
            <ac:grpSpMk id="470" creationId="{438D3925-19EA-4040-BA8F-791C39C4A1D1}"/>
          </ac:grpSpMkLst>
        </pc:grpChg>
        <pc:grpChg chg="mod topLvl">
          <ac:chgData name="Stoney,Duane E." userId="905d1588-0c1d-4d68-98cb-c7b0a80ade7f" providerId="ADAL" clId="{8FFC9958-2137-48ED-A286-72C283317DF6}" dt="2021-10-08T13:31:20.729" v="217" actId="1038"/>
          <ac:grpSpMkLst>
            <pc:docMk/>
            <pc:sldMk cId="1902349663" sldId="304"/>
            <ac:grpSpMk id="510" creationId="{66C101FF-4435-42DE-934A-2852F0A5D931}"/>
          </ac:grpSpMkLst>
        </pc:grpChg>
        <pc:grpChg chg="del">
          <ac:chgData name="Stoney,Duane E." userId="905d1588-0c1d-4d68-98cb-c7b0a80ade7f" providerId="ADAL" clId="{8FFC9958-2137-48ED-A286-72C283317DF6}" dt="2021-10-08T13:22:24.869" v="141" actId="478"/>
          <ac:grpSpMkLst>
            <pc:docMk/>
            <pc:sldMk cId="1902349663" sldId="304"/>
            <ac:grpSpMk id="511" creationId="{6C5B8F37-CDC9-474E-AE6E-EDF7E57A90D0}"/>
          </ac:grpSpMkLst>
        </pc:grpChg>
        <pc:grpChg chg="add del mod">
          <ac:chgData name="Stoney,Duane E." userId="905d1588-0c1d-4d68-98cb-c7b0a80ade7f" providerId="ADAL" clId="{8FFC9958-2137-48ED-A286-72C283317DF6}" dt="2021-10-08T13:56:00.688" v="511" actId="478"/>
          <ac:grpSpMkLst>
            <pc:docMk/>
            <pc:sldMk cId="1902349663" sldId="304"/>
            <ac:grpSpMk id="536" creationId="{CBEA4A4C-6167-4660-9599-19BFE7111B22}"/>
          </ac:grpSpMkLst>
        </pc:grpChg>
        <pc:grpChg chg="mod">
          <ac:chgData name="Stoney,Duane E." userId="905d1588-0c1d-4d68-98cb-c7b0a80ade7f" providerId="ADAL" clId="{8FFC9958-2137-48ED-A286-72C283317DF6}" dt="2021-10-08T13:20:13.287" v="127" actId="1076"/>
          <ac:grpSpMkLst>
            <pc:docMk/>
            <pc:sldMk cId="1902349663" sldId="304"/>
            <ac:grpSpMk id="538" creationId="{15D8C7DB-84E7-48F7-91B9-880D210F6166}"/>
          </ac:grpSpMkLst>
        </pc:grpChg>
        <pc:grpChg chg="mod">
          <ac:chgData name="Stoney,Duane E." userId="905d1588-0c1d-4d68-98cb-c7b0a80ade7f" providerId="ADAL" clId="{8FFC9958-2137-48ED-A286-72C283317DF6}" dt="2021-10-08T13:20:13.287" v="127" actId="1076"/>
          <ac:grpSpMkLst>
            <pc:docMk/>
            <pc:sldMk cId="1902349663" sldId="304"/>
            <ac:grpSpMk id="539" creationId="{72FD8721-CAAE-4AD6-8D24-5F87D63EC08C}"/>
          </ac:grpSpMkLst>
        </pc:grpChg>
        <pc:grpChg chg="add mod">
          <ac:chgData name="Stoney,Duane E." userId="905d1588-0c1d-4d68-98cb-c7b0a80ade7f" providerId="ADAL" clId="{8FFC9958-2137-48ED-A286-72C283317DF6}" dt="2021-10-08T13:31:48.248" v="219" actId="1076"/>
          <ac:grpSpMkLst>
            <pc:docMk/>
            <pc:sldMk cId="1902349663" sldId="304"/>
            <ac:grpSpMk id="604" creationId="{DAFD9089-6037-4905-9E30-7C51DEBD153A}"/>
          </ac:grpSpMkLst>
        </pc:grpChg>
        <pc:grpChg chg="add mod">
          <ac:chgData name="Stoney,Duane E." userId="905d1588-0c1d-4d68-98cb-c7b0a80ade7f" providerId="ADAL" clId="{8FFC9958-2137-48ED-A286-72C283317DF6}" dt="2021-10-08T13:32:12.025" v="223" actId="1076"/>
          <ac:grpSpMkLst>
            <pc:docMk/>
            <pc:sldMk cId="1902349663" sldId="304"/>
            <ac:grpSpMk id="633" creationId="{F6BA5F71-CA7E-49BD-BE34-A3040C7564AC}"/>
          </ac:grpSpMkLst>
        </pc:grpChg>
        <pc:grpChg chg="add mod">
          <ac:chgData name="Stoney,Duane E." userId="905d1588-0c1d-4d68-98cb-c7b0a80ade7f" providerId="ADAL" clId="{8FFC9958-2137-48ED-A286-72C283317DF6}" dt="2021-10-08T13:32:18.635" v="225" actId="1076"/>
          <ac:grpSpMkLst>
            <pc:docMk/>
            <pc:sldMk cId="1902349663" sldId="304"/>
            <ac:grpSpMk id="662" creationId="{AEC1DDB3-76E6-4B15-B769-691612800965}"/>
          </ac:grpSpMkLst>
        </pc:grpChg>
        <pc:grpChg chg="add mod">
          <ac:chgData name="Stoney,Duane E." userId="905d1588-0c1d-4d68-98cb-c7b0a80ade7f" providerId="ADAL" clId="{8FFC9958-2137-48ED-A286-72C283317DF6}" dt="2021-10-08T14:10:36.332" v="710" actId="1038"/>
          <ac:grpSpMkLst>
            <pc:docMk/>
            <pc:sldMk cId="1902349663" sldId="304"/>
            <ac:grpSpMk id="694" creationId="{DFA89DFA-263D-4017-82F1-60F469C66941}"/>
          </ac:grpSpMkLst>
        </pc:grpChg>
        <pc:grpChg chg="del">
          <ac:chgData name="Stoney,Duane E." userId="905d1588-0c1d-4d68-98cb-c7b0a80ade7f" providerId="ADAL" clId="{8FFC9958-2137-48ED-A286-72C283317DF6}" dt="2021-10-08T13:23:28.881" v="149" actId="478"/>
          <ac:grpSpMkLst>
            <pc:docMk/>
            <pc:sldMk cId="1902349663" sldId="304"/>
            <ac:grpSpMk id="712" creationId="{6172CBFE-F117-4FFA-B9B7-2158B05593E4}"/>
          </ac:grpSpMkLst>
        </pc:grpChg>
        <pc:grpChg chg="add mod">
          <ac:chgData name="Stoney,Duane E." userId="905d1588-0c1d-4d68-98cb-c7b0a80ade7f" providerId="ADAL" clId="{8FFC9958-2137-48ED-A286-72C283317DF6}" dt="2021-10-08T14:10:36.332" v="710" actId="1038"/>
          <ac:grpSpMkLst>
            <pc:docMk/>
            <pc:sldMk cId="1902349663" sldId="304"/>
            <ac:grpSpMk id="757" creationId="{7507261D-87B3-4D54-ADFC-1C09B87859A8}"/>
          </ac:grpSpMkLst>
        </pc:grpChg>
        <pc:grpChg chg="add mod">
          <ac:chgData name="Stoney,Duane E." userId="905d1588-0c1d-4d68-98cb-c7b0a80ade7f" providerId="ADAL" clId="{8FFC9958-2137-48ED-A286-72C283317DF6}" dt="2021-10-08T14:10:36.332" v="710" actId="1038"/>
          <ac:grpSpMkLst>
            <pc:docMk/>
            <pc:sldMk cId="1902349663" sldId="304"/>
            <ac:grpSpMk id="788" creationId="{1FE5718D-5F74-4A09-9FC5-F83701ED79C8}"/>
          </ac:grpSpMkLst>
        </pc:grpChg>
        <pc:grpChg chg="mod">
          <ac:chgData name="Stoney,Duane E." userId="905d1588-0c1d-4d68-98cb-c7b0a80ade7f" providerId="ADAL" clId="{8FFC9958-2137-48ED-A286-72C283317DF6}" dt="2021-10-08T14:10:36.332" v="710" actId="1038"/>
          <ac:grpSpMkLst>
            <pc:docMk/>
            <pc:sldMk cId="1902349663" sldId="304"/>
            <ac:grpSpMk id="789" creationId="{59FFCD40-1B55-4737-A297-40718EA80FE9}"/>
          </ac:grpSpMkLst>
        </pc:grpChg>
        <pc:grpChg chg="mod">
          <ac:chgData name="Stoney,Duane E." userId="905d1588-0c1d-4d68-98cb-c7b0a80ade7f" providerId="ADAL" clId="{8FFC9958-2137-48ED-A286-72C283317DF6}" dt="2021-10-08T14:10:36.332" v="710" actId="1038"/>
          <ac:grpSpMkLst>
            <pc:docMk/>
            <pc:sldMk cId="1902349663" sldId="304"/>
            <ac:grpSpMk id="790" creationId="{8A19E861-DB3F-47CC-97B2-4C0B4011DCC2}"/>
          </ac:grpSpMkLst>
        </pc:grpChg>
        <pc:grpChg chg="mod">
          <ac:chgData name="Stoney,Duane E." userId="905d1588-0c1d-4d68-98cb-c7b0a80ade7f" providerId="ADAL" clId="{8FFC9958-2137-48ED-A286-72C283317DF6}" dt="2021-10-08T14:10:36.332" v="710" actId="1038"/>
          <ac:grpSpMkLst>
            <pc:docMk/>
            <pc:sldMk cId="1902349663" sldId="304"/>
            <ac:grpSpMk id="796" creationId="{CF9890C1-B90A-41AB-8739-87EF583F1694}"/>
          </ac:grpSpMkLst>
        </pc:grpChg>
        <pc:grpChg chg="add mod">
          <ac:chgData name="Stoney,Duane E." userId="905d1588-0c1d-4d68-98cb-c7b0a80ade7f" providerId="ADAL" clId="{8FFC9958-2137-48ED-A286-72C283317DF6}" dt="2021-10-08T14:10:36.332" v="710" actId="1038"/>
          <ac:grpSpMkLst>
            <pc:docMk/>
            <pc:sldMk cId="1902349663" sldId="304"/>
            <ac:grpSpMk id="805" creationId="{7B9D7347-032B-4862-BF9B-7474EBD94B24}"/>
          </ac:grpSpMkLst>
        </pc:grpChg>
        <pc:grpChg chg="mod">
          <ac:chgData name="Stoney,Duane E." userId="905d1588-0c1d-4d68-98cb-c7b0a80ade7f" providerId="ADAL" clId="{8FFC9958-2137-48ED-A286-72C283317DF6}" dt="2021-10-08T14:10:36.332" v="710" actId="1038"/>
          <ac:grpSpMkLst>
            <pc:docMk/>
            <pc:sldMk cId="1902349663" sldId="304"/>
            <ac:grpSpMk id="806" creationId="{93B49F25-DE1D-4314-9D33-F33F202D6AAF}"/>
          </ac:grpSpMkLst>
        </pc:grpChg>
        <pc:grpChg chg="mod">
          <ac:chgData name="Stoney,Duane E." userId="905d1588-0c1d-4d68-98cb-c7b0a80ade7f" providerId="ADAL" clId="{8FFC9958-2137-48ED-A286-72C283317DF6}" dt="2021-10-08T14:10:36.332" v="710" actId="1038"/>
          <ac:grpSpMkLst>
            <pc:docMk/>
            <pc:sldMk cId="1902349663" sldId="304"/>
            <ac:grpSpMk id="807" creationId="{56242F6B-875B-4021-9D8E-98C4C9AFA83F}"/>
          </ac:grpSpMkLst>
        </pc:grpChg>
        <pc:grpChg chg="mod">
          <ac:chgData name="Stoney,Duane E." userId="905d1588-0c1d-4d68-98cb-c7b0a80ade7f" providerId="ADAL" clId="{8FFC9958-2137-48ED-A286-72C283317DF6}" dt="2021-10-08T14:10:36.332" v="710" actId="1038"/>
          <ac:grpSpMkLst>
            <pc:docMk/>
            <pc:sldMk cId="1902349663" sldId="304"/>
            <ac:grpSpMk id="813" creationId="{63E59EA5-2FC6-4A67-BE85-9C2F0BAA6761}"/>
          </ac:grpSpMkLst>
        </pc:grpChg>
        <pc:grpChg chg="add mod">
          <ac:chgData name="Stoney,Duane E." userId="905d1588-0c1d-4d68-98cb-c7b0a80ade7f" providerId="ADAL" clId="{8FFC9958-2137-48ED-A286-72C283317DF6}" dt="2021-10-08T14:06:05.220" v="546"/>
          <ac:grpSpMkLst>
            <pc:docMk/>
            <pc:sldMk cId="1902349663" sldId="304"/>
            <ac:grpSpMk id="847" creationId="{57A7DA88-66B5-40BA-8B7B-D39FE78782B5}"/>
          </ac:grpSpMkLst>
        </pc:grpChg>
        <pc:grpChg chg="mod">
          <ac:chgData name="Stoney,Duane E." userId="905d1588-0c1d-4d68-98cb-c7b0a80ade7f" providerId="ADAL" clId="{8FFC9958-2137-48ED-A286-72C283317DF6}" dt="2021-10-08T14:06:05.220" v="546"/>
          <ac:grpSpMkLst>
            <pc:docMk/>
            <pc:sldMk cId="1902349663" sldId="304"/>
            <ac:grpSpMk id="851" creationId="{2789B66A-7186-49EA-BB6C-DBC9D5BAAB75}"/>
          </ac:grpSpMkLst>
        </pc:grpChg>
        <pc:grpChg chg="add mod">
          <ac:chgData name="Stoney,Duane E." userId="905d1588-0c1d-4d68-98cb-c7b0a80ade7f" providerId="ADAL" clId="{8FFC9958-2137-48ED-A286-72C283317DF6}" dt="2021-10-08T14:11:28.793" v="713" actId="1076"/>
          <ac:grpSpMkLst>
            <pc:docMk/>
            <pc:sldMk cId="1902349663" sldId="304"/>
            <ac:grpSpMk id="865" creationId="{4ADFF2F9-D8CF-481D-801A-3A1B0A1A7F34}"/>
          </ac:grpSpMkLst>
        </pc:grpChg>
        <pc:grpChg chg="mod">
          <ac:chgData name="Stoney,Duane E." userId="905d1588-0c1d-4d68-98cb-c7b0a80ade7f" providerId="ADAL" clId="{8FFC9958-2137-48ED-A286-72C283317DF6}" dt="2021-10-08T14:11:28.793" v="713" actId="1076"/>
          <ac:grpSpMkLst>
            <pc:docMk/>
            <pc:sldMk cId="1902349663" sldId="304"/>
            <ac:grpSpMk id="869" creationId="{DD6E6A7B-A40E-49C3-B9D7-BAB991AF63BD}"/>
          </ac:grpSpMkLst>
        </pc:grpChg>
        <pc:picChg chg="mod">
          <ac:chgData name="Stoney,Duane E." userId="905d1588-0c1d-4d68-98cb-c7b0a80ade7f" providerId="ADAL" clId="{8FFC9958-2137-48ED-A286-72C283317DF6}" dt="2021-10-08T14:06:56.977" v="552" actId="1076"/>
          <ac:picMkLst>
            <pc:docMk/>
            <pc:sldMk cId="1902349663" sldId="304"/>
            <ac:picMk id="100" creationId="{77712CE1-3F2E-48C8-BC92-82AF595138E5}"/>
          </ac:picMkLst>
        </pc:picChg>
        <pc:picChg chg="mod">
          <ac:chgData name="Stoney,Duane E." userId="905d1588-0c1d-4d68-98cb-c7b0a80ade7f" providerId="ADAL" clId="{8FFC9958-2137-48ED-A286-72C283317DF6}" dt="2021-10-08T14:21:30.958" v="799" actId="1076"/>
          <ac:picMkLst>
            <pc:docMk/>
            <pc:sldMk cId="1902349663" sldId="304"/>
            <ac:picMk id="104" creationId="{0B67D591-B2C3-426C-BCD6-85B0EBFB5E9D}"/>
          </ac:picMkLst>
        </pc:picChg>
        <pc:picChg chg="mod">
          <ac:chgData name="Stoney,Duane E." userId="905d1588-0c1d-4d68-98cb-c7b0a80ade7f" providerId="ADAL" clId="{8FFC9958-2137-48ED-A286-72C283317DF6}" dt="2021-10-08T13:59:48.580" v="533" actId="1076"/>
          <ac:picMkLst>
            <pc:docMk/>
            <pc:sldMk cId="1902349663" sldId="304"/>
            <ac:picMk id="105" creationId="{1F9257E7-66AB-45B9-B62F-0F74B6476D0F}"/>
          </ac:picMkLst>
        </pc:picChg>
        <pc:picChg chg="del">
          <ac:chgData name="Stoney,Duane E." userId="905d1588-0c1d-4d68-98cb-c7b0a80ade7f" providerId="ADAL" clId="{8FFC9958-2137-48ED-A286-72C283317DF6}" dt="2021-10-08T13:15:14.968" v="5" actId="478"/>
          <ac:picMkLst>
            <pc:docMk/>
            <pc:sldMk cId="1902349663" sldId="304"/>
            <ac:picMk id="174" creationId="{E948EAA4-D980-416B-A761-CDE72AB8B034}"/>
          </ac:picMkLst>
        </pc:picChg>
        <pc:picChg chg="del topLvl">
          <ac:chgData name="Stoney,Duane E." userId="905d1588-0c1d-4d68-98cb-c7b0a80ade7f" providerId="ADAL" clId="{8FFC9958-2137-48ED-A286-72C283317DF6}" dt="2021-10-08T13:22:24.869" v="141" actId="478"/>
          <ac:picMkLst>
            <pc:docMk/>
            <pc:sldMk cId="1902349663" sldId="304"/>
            <ac:picMk id="237" creationId="{8E82317F-927F-48C2-8CC4-A282A9BA85E1}"/>
          </ac:picMkLst>
        </pc:picChg>
        <pc:picChg chg="del">
          <ac:chgData name="Stoney,Duane E." userId="905d1588-0c1d-4d68-98cb-c7b0a80ade7f" providerId="ADAL" clId="{8FFC9958-2137-48ED-A286-72C283317DF6}" dt="2021-10-08T13:23:33.347" v="150" actId="478"/>
          <ac:picMkLst>
            <pc:docMk/>
            <pc:sldMk cId="1902349663" sldId="304"/>
            <ac:picMk id="335" creationId="{6D04C7C1-C26A-4135-97EA-041C223CF4BA}"/>
          </ac:picMkLst>
        </pc:picChg>
        <pc:picChg chg="del">
          <ac:chgData name="Stoney,Duane E." userId="905d1588-0c1d-4d68-98cb-c7b0a80ade7f" providerId="ADAL" clId="{8FFC9958-2137-48ED-A286-72C283317DF6}" dt="2021-10-08T13:15:20.183" v="6" actId="478"/>
          <ac:picMkLst>
            <pc:docMk/>
            <pc:sldMk cId="1902349663" sldId="304"/>
            <ac:picMk id="338" creationId="{E7F3EA57-6D5C-4EE8-A616-5B958679750F}"/>
          </ac:picMkLst>
        </pc:picChg>
        <pc:picChg chg="del">
          <ac:chgData name="Stoney,Duane E." userId="905d1588-0c1d-4d68-98cb-c7b0a80ade7f" providerId="ADAL" clId="{8FFC9958-2137-48ED-A286-72C283317DF6}" dt="2021-10-08T13:18:51.051" v="90" actId="478"/>
          <ac:picMkLst>
            <pc:docMk/>
            <pc:sldMk cId="1902349663" sldId="304"/>
            <ac:picMk id="341" creationId="{2023DC76-96D6-4E72-A113-81C894DBCD15}"/>
          </ac:picMkLst>
        </pc:picChg>
        <pc:picChg chg="mod">
          <ac:chgData name="Stoney,Duane E." userId="905d1588-0c1d-4d68-98cb-c7b0a80ade7f" providerId="ADAL" clId="{8FFC9958-2137-48ED-A286-72C283317DF6}" dt="2021-10-08T13:19:04.883" v="122" actId="1037"/>
          <ac:picMkLst>
            <pc:docMk/>
            <pc:sldMk cId="1902349663" sldId="304"/>
            <ac:picMk id="349" creationId="{9042B4BE-F6FC-4ED1-B035-74B89A1E70CB}"/>
          </ac:picMkLst>
        </pc:picChg>
        <pc:picChg chg="mod topLvl">
          <ac:chgData name="Stoney,Duane E." userId="905d1588-0c1d-4d68-98cb-c7b0a80ade7f" providerId="ADAL" clId="{8FFC9958-2137-48ED-A286-72C283317DF6}" dt="2021-10-08T14:20:40.837" v="796" actId="1076"/>
          <ac:picMkLst>
            <pc:docMk/>
            <pc:sldMk cId="1902349663" sldId="304"/>
            <ac:picMk id="362" creationId="{57E8A73F-A74E-4A94-9210-FE29DBE10FA9}"/>
          </ac:picMkLst>
        </pc:picChg>
        <pc:picChg chg="del">
          <ac:chgData name="Stoney,Duane E." userId="905d1588-0c1d-4d68-98cb-c7b0a80ade7f" providerId="ADAL" clId="{8FFC9958-2137-48ED-A286-72C283317DF6}" dt="2021-10-08T13:36:55.315" v="293" actId="478"/>
          <ac:picMkLst>
            <pc:docMk/>
            <pc:sldMk cId="1902349663" sldId="304"/>
            <ac:picMk id="431" creationId="{4747ACF5-ED73-4FAD-A6DA-D990D28C00CA}"/>
          </ac:picMkLst>
        </pc:picChg>
        <pc:picChg chg="mod topLvl">
          <ac:chgData name="Stoney,Duane E." userId="905d1588-0c1d-4d68-98cb-c7b0a80ade7f" providerId="ADAL" clId="{8FFC9958-2137-48ED-A286-72C283317DF6}" dt="2021-10-08T14:10:36.332" v="710" actId="1038"/>
          <ac:picMkLst>
            <pc:docMk/>
            <pc:sldMk cId="1902349663" sldId="304"/>
            <ac:picMk id="434" creationId="{DEBFD627-ADB8-49FF-AFA6-D86A0C11AB17}"/>
          </ac:picMkLst>
        </pc:picChg>
        <pc:picChg chg="mod">
          <ac:chgData name="Stoney,Duane E." userId="905d1588-0c1d-4d68-98cb-c7b0a80ade7f" providerId="ADAL" clId="{8FFC9958-2137-48ED-A286-72C283317DF6}" dt="2021-10-08T13:37:21.580" v="295" actId="165"/>
          <ac:picMkLst>
            <pc:docMk/>
            <pc:sldMk cId="1902349663" sldId="304"/>
            <ac:picMk id="500" creationId="{EB3D3FB2-52AA-409E-BD76-AF8D41475E37}"/>
          </ac:picMkLst>
        </pc:picChg>
        <pc:picChg chg="del">
          <ac:chgData name="Stoney,Duane E." userId="905d1588-0c1d-4d68-98cb-c7b0a80ade7f" providerId="ADAL" clId="{8FFC9958-2137-48ED-A286-72C283317DF6}" dt="2021-10-08T13:22:21.390" v="140" actId="478"/>
          <ac:picMkLst>
            <pc:docMk/>
            <pc:sldMk cId="1902349663" sldId="304"/>
            <ac:picMk id="531" creationId="{3D01EEA5-C660-4F16-8EFE-ED9BF2201635}"/>
          </ac:picMkLst>
        </pc:picChg>
        <pc:picChg chg="del">
          <ac:chgData name="Stoney,Duane E." userId="905d1588-0c1d-4d68-98cb-c7b0a80ade7f" providerId="ADAL" clId="{8FFC9958-2137-48ED-A286-72C283317DF6}" dt="2021-10-08T13:23:11.839" v="147" actId="478"/>
          <ac:picMkLst>
            <pc:docMk/>
            <pc:sldMk cId="1902349663" sldId="304"/>
            <ac:picMk id="743" creationId="{97CB709F-E16B-43A3-ABBB-AD55BB1009F9}"/>
          </ac:picMkLst>
        </pc:picChg>
        <pc:cxnChg chg="mod">
          <ac:chgData name="Stoney,Duane E." userId="905d1588-0c1d-4d68-98cb-c7b0a80ade7f" providerId="ADAL" clId="{8FFC9958-2137-48ED-A286-72C283317DF6}" dt="2021-10-08T14:10:36.332" v="710" actId="1038"/>
          <ac:cxnSpMkLst>
            <pc:docMk/>
            <pc:sldMk cId="1902349663" sldId="304"/>
            <ac:cxnSpMk id="99" creationId="{420A0C1B-E492-4663-9316-7D754183C6DD}"/>
          </ac:cxnSpMkLst>
        </pc:cxnChg>
        <pc:cxnChg chg="mod">
          <ac:chgData name="Stoney,Duane E." userId="905d1588-0c1d-4d68-98cb-c7b0a80ade7f" providerId="ADAL" clId="{8FFC9958-2137-48ED-A286-72C283317DF6}" dt="2021-10-08T14:07:05.386" v="555" actId="14100"/>
          <ac:cxnSpMkLst>
            <pc:docMk/>
            <pc:sldMk cId="1902349663" sldId="304"/>
            <ac:cxnSpMk id="350" creationId="{8CF84B00-EC21-4B7C-B43D-A8C4DE4DF50E}"/>
          </ac:cxnSpMkLst>
        </pc:cxnChg>
        <pc:cxnChg chg="mod">
          <ac:chgData name="Stoney,Duane E." userId="905d1588-0c1d-4d68-98cb-c7b0a80ade7f" providerId="ADAL" clId="{8FFC9958-2137-48ED-A286-72C283317DF6}" dt="2021-10-08T18:22:37.928" v="812"/>
          <ac:cxnSpMkLst>
            <pc:docMk/>
            <pc:sldMk cId="1902349663" sldId="304"/>
            <ac:cxnSpMk id="481" creationId="{CF7DC043-86FD-4F4E-99D4-F42A052138EA}"/>
          </ac:cxnSpMkLst>
        </pc:cxnChg>
        <pc:cxnChg chg="mod">
          <ac:chgData name="Stoney,Duane E." userId="905d1588-0c1d-4d68-98cb-c7b0a80ade7f" providerId="ADAL" clId="{8FFC9958-2137-48ED-A286-72C283317DF6}" dt="2021-10-08T18:22:37.928" v="812"/>
          <ac:cxnSpMkLst>
            <pc:docMk/>
            <pc:sldMk cId="1902349663" sldId="304"/>
            <ac:cxnSpMk id="482" creationId="{276128CB-9451-4BE4-AE17-BE3AA0969AD8}"/>
          </ac:cxnSpMkLst>
        </pc:cxnChg>
        <pc:cxnChg chg="mod">
          <ac:chgData name="Stoney,Duane E." userId="905d1588-0c1d-4d68-98cb-c7b0a80ade7f" providerId="ADAL" clId="{8FFC9958-2137-48ED-A286-72C283317DF6}" dt="2021-10-08T18:22:37.928" v="812"/>
          <ac:cxnSpMkLst>
            <pc:docMk/>
            <pc:sldMk cId="1902349663" sldId="304"/>
            <ac:cxnSpMk id="483" creationId="{8B26A476-6647-4CB9-9800-064449754C86}"/>
          </ac:cxnSpMkLst>
        </pc:cxnChg>
        <pc:cxnChg chg="mod">
          <ac:chgData name="Stoney,Duane E." userId="905d1588-0c1d-4d68-98cb-c7b0a80ade7f" providerId="ADAL" clId="{8FFC9958-2137-48ED-A286-72C283317DF6}" dt="2021-10-08T18:22:37.928" v="812"/>
          <ac:cxnSpMkLst>
            <pc:docMk/>
            <pc:sldMk cId="1902349663" sldId="304"/>
            <ac:cxnSpMk id="484" creationId="{FB25A4B2-FF38-42BF-97A5-A8BCD3F574C9}"/>
          </ac:cxnSpMkLst>
        </pc:cxnChg>
        <pc:cxnChg chg="mod">
          <ac:chgData name="Stoney,Duane E." userId="905d1588-0c1d-4d68-98cb-c7b0a80ade7f" providerId="ADAL" clId="{8FFC9958-2137-48ED-A286-72C283317DF6}" dt="2021-10-08T18:22:37.928" v="812"/>
          <ac:cxnSpMkLst>
            <pc:docMk/>
            <pc:sldMk cId="1902349663" sldId="304"/>
            <ac:cxnSpMk id="485" creationId="{D34C160C-715F-4C77-8073-75BCED38D25B}"/>
          </ac:cxnSpMkLst>
        </pc:cxnChg>
        <pc:cxnChg chg="mod">
          <ac:chgData name="Stoney,Duane E." userId="905d1588-0c1d-4d68-98cb-c7b0a80ade7f" providerId="ADAL" clId="{8FFC9958-2137-48ED-A286-72C283317DF6}" dt="2021-10-08T18:22:37.928" v="812"/>
          <ac:cxnSpMkLst>
            <pc:docMk/>
            <pc:sldMk cId="1902349663" sldId="304"/>
            <ac:cxnSpMk id="486" creationId="{5766B6DE-122D-4E02-B52D-84BD97CB5901}"/>
          </ac:cxnSpMkLst>
        </pc:cxnChg>
        <pc:cxnChg chg="mod">
          <ac:chgData name="Stoney,Duane E." userId="905d1588-0c1d-4d68-98cb-c7b0a80ade7f" providerId="ADAL" clId="{8FFC9958-2137-48ED-A286-72C283317DF6}" dt="2021-10-08T18:22:37.928" v="812"/>
          <ac:cxnSpMkLst>
            <pc:docMk/>
            <pc:sldMk cId="1902349663" sldId="304"/>
            <ac:cxnSpMk id="491" creationId="{F121853C-5262-4E8C-B041-9A5FEFBF221A}"/>
          </ac:cxnSpMkLst>
        </pc:cxnChg>
        <pc:cxnChg chg="mod">
          <ac:chgData name="Stoney,Duane E." userId="905d1588-0c1d-4d68-98cb-c7b0a80ade7f" providerId="ADAL" clId="{8FFC9958-2137-48ED-A286-72C283317DF6}" dt="2021-10-08T18:22:37.928" v="812"/>
          <ac:cxnSpMkLst>
            <pc:docMk/>
            <pc:sldMk cId="1902349663" sldId="304"/>
            <ac:cxnSpMk id="492" creationId="{2ED08126-5D0D-4974-898A-CA8B66EBB545}"/>
          </ac:cxnSpMkLst>
        </pc:cxnChg>
        <pc:cxnChg chg="mod">
          <ac:chgData name="Stoney,Duane E." userId="905d1588-0c1d-4d68-98cb-c7b0a80ade7f" providerId="ADAL" clId="{8FFC9958-2137-48ED-A286-72C283317DF6}" dt="2021-10-08T18:22:37.928" v="812"/>
          <ac:cxnSpMkLst>
            <pc:docMk/>
            <pc:sldMk cId="1902349663" sldId="304"/>
            <ac:cxnSpMk id="493" creationId="{ED03F70D-76BF-4141-B7D0-9F01648D2AFD}"/>
          </ac:cxnSpMkLst>
        </pc:cxnChg>
        <pc:cxnChg chg="mod">
          <ac:chgData name="Stoney,Duane E." userId="905d1588-0c1d-4d68-98cb-c7b0a80ade7f" providerId="ADAL" clId="{8FFC9958-2137-48ED-A286-72C283317DF6}" dt="2021-10-08T18:22:37.928" v="812"/>
          <ac:cxnSpMkLst>
            <pc:docMk/>
            <pc:sldMk cId="1902349663" sldId="304"/>
            <ac:cxnSpMk id="495" creationId="{30733AA5-DD2F-4F85-AC45-59AB598F77E7}"/>
          </ac:cxnSpMkLst>
        </pc:cxnChg>
        <pc:cxnChg chg="add mod">
          <ac:chgData name="Stoney,Duane E." userId="905d1588-0c1d-4d68-98cb-c7b0a80ade7f" providerId="ADAL" clId="{8FFC9958-2137-48ED-A286-72C283317DF6}" dt="2021-10-08T18:40:57.092" v="837" actId="1076"/>
          <ac:cxnSpMkLst>
            <pc:docMk/>
            <pc:sldMk cId="1902349663" sldId="304"/>
            <ac:cxnSpMk id="497" creationId="{A2D03E4E-6979-44C9-94E1-13E5256BA3D2}"/>
          </ac:cxnSpMkLst>
        </pc:cxnChg>
        <pc:cxnChg chg="add mod">
          <ac:chgData name="Stoney,Duane E." userId="905d1588-0c1d-4d68-98cb-c7b0a80ade7f" providerId="ADAL" clId="{8FFC9958-2137-48ED-A286-72C283317DF6}" dt="2021-10-08T14:08:47.004" v="633" actId="14100"/>
          <ac:cxnSpMkLst>
            <pc:docMk/>
            <pc:sldMk cId="1902349663" sldId="304"/>
            <ac:cxnSpMk id="863" creationId="{230A58CA-A226-4546-8287-BD33E8079E31}"/>
          </ac:cxnSpMkLst>
        </pc:cxnChg>
        <pc:cxnChg chg="add mod">
          <ac:chgData name="Stoney,Duane E." userId="905d1588-0c1d-4d68-98cb-c7b0a80ade7f" providerId="ADAL" clId="{8FFC9958-2137-48ED-A286-72C283317DF6}" dt="2021-10-08T14:14:32.338" v="794" actId="14100"/>
          <ac:cxnSpMkLst>
            <pc:docMk/>
            <pc:sldMk cId="1902349663" sldId="304"/>
            <ac:cxnSpMk id="880" creationId="{6399716A-4BD6-4519-A886-92E7943A074E}"/>
          </ac:cxnSpMkLst>
        </pc:cxnChg>
      </pc:sldChg>
      <pc:sldChg chg="addSp delSp modSp del mod">
        <pc:chgData name="Stoney,Duane E." userId="905d1588-0c1d-4d68-98cb-c7b0a80ade7f" providerId="ADAL" clId="{8FFC9958-2137-48ED-A286-72C283317DF6}" dt="2021-10-08T17:33:31.594" v="811" actId="2696"/>
        <pc:sldMkLst>
          <pc:docMk/>
          <pc:sldMk cId="1521642320" sldId="307"/>
        </pc:sldMkLst>
        <pc:spChg chg="mod">
          <ac:chgData name="Stoney,Duane E." userId="905d1588-0c1d-4d68-98cb-c7b0a80ade7f" providerId="ADAL" clId="{8FFC9958-2137-48ED-A286-72C283317DF6}" dt="2021-10-08T13:14:29.759" v="0" actId="1076"/>
          <ac:spMkLst>
            <pc:docMk/>
            <pc:sldMk cId="1521642320" sldId="307"/>
            <ac:spMk id="3" creationId="{88F5FDD5-49E6-48F3-A5BA-31828A73F8F9}"/>
          </ac:spMkLst>
        </pc:spChg>
        <pc:spChg chg="mod">
          <ac:chgData name="Stoney,Duane E." userId="905d1588-0c1d-4d68-98cb-c7b0a80ade7f" providerId="ADAL" clId="{8FFC9958-2137-48ED-A286-72C283317DF6}" dt="2021-10-08T14:05:31.190" v="545" actId="1076"/>
          <ac:spMkLst>
            <pc:docMk/>
            <pc:sldMk cId="1521642320" sldId="307"/>
            <ac:spMk id="13" creationId="{A5575830-E14A-4886-856B-6963AFC1F4E0}"/>
          </ac:spMkLst>
        </pc:spChg>
        <pc:spChg chg="mod">
          <ac:chgData name="Stoney,Duane E." userId="905d1588-0c1d-4d68-98cb-c7b0a80ade7f" providerId="ADAL" clId="{8FFC9958-2137-48ED-A286-72C283317DF6}" dt="2021-10-08T13:14:39.217" v="1" actId="1076"/>
          <ac:spMkLst>
            <pc:docMk/>
            <pc:sldMk cId="1521642320" sldId="307"/>
            <ac:spMk id="30" creationId="{2B8A1168-7964-424A-B2BB-99271AD75139}"/>
          </ac:spMkLst>
        </pc:spChg>
        <pc:spChg chg="mod">
          <ac:chgData name="Stoney,Duane E." userId="905d1588-0c1d-4d68-98cb-c7b0a80ade7f" providerId="ADAL" clId="{8FFC9958-2137-48ED-A286-72C283317DF6}" dt="2021-10-08T13:14:39.217" v="1" actId="1076"/>
          <ac:spMkLst>
            <pc:docMk/>
            <pc:sldMk cId="1521642320" sldId="307"/>
            <ac:spMk id="31" creationId="{5DD1E558-10E7-4DD0-9255-8304F38367BF}"/>
          </ac:spMkLst>
        </pc:spChg>
        <pc:spChg chg="mod">
          <ac:chgData name="Stoney,Duane E." userId="905d1588-0c1d-4d68-98cb-c7b0a80ade7f" providerId="ADAL" clId="{8FFC9958-2137-48ED-A286-72C283317DF6}" dt="2021-10-08T13:14:39.217" v="1" actId="1076"/>
          <ac:spMkLst>
            <pc:docMk/>
            <pc:sldMk cId="1521642320" sldId="307"/>
            <ac:spMk id="40" creationId="{C0A5480D-45D8-43BB-8CD1-BD9840EAA9BE}"/>
          </ac:spMkLst>
        </pc:spChg>
        <pc:spChg chg="mod">
          <ac:chgData name="Stoney,Duane E." userId="905d1588-0c1d-4d68-98cb-c7b0a80ade7f" providerId="ADAL" clId="{8FFC9958-2137-48ED-A286-72C283317DF6}" dt="2021-10-08T13:14:39.217" v="1" actId="1076"/>
          <ac:spMkLst>
            <pc:docMk/>
            <pc:sldMk cId="1521642320" sldId="307"/>
            <ac:spMk id="41" creationId="{62F043BB-93BB-4331-96D1-322DDD1537B0}"/>
          </ac:spMkLst>
        </pc:spChg>
        <pc:spChg chg="mod">
          <ac:chgData name="Stoney,Duane E." userId="905d1588-0c1d-4d68-98cb-c7b0a80ade7f" providerId="ADAL" clId="{8FFC9958-2137-48ED-A286-72C283317DF6}" dt="2021-10-08T13:14:39.217" v="1" actId="1076"/>
          <ac:spMkLst>
            <pc:docMk/>
            <pc:sldMk cId="1521642320" sldId="307"/>
            <ac:spMk id="42" creationId="{BA6D46B7-8027-4770-8E2F-6FB345D7E0C1}"/>
          </ac:spMkLst>
        </pc:spChg>
        <pc:spChg chg="mod">
          <ac:chgData name="Stoney,Duane E." userId="905d1588-0c1d-4d68-98cb-c7b0a80ade7f" providerId="ADAL" clId="{8FFC9958-2137-48ED-A286-72C283317DF6}" dt="2021-10-08T13:14:39.217" v="1" actId="1076"/>
          <ac:spMkLst>
            <pc:docMk/>
            <pc:sldMk cId="1521642320" sldId="307"/>
            <ac:spMk id="43" creationId="{D3EF8524-7933-4B5D-AB3E-B508CA09EF64}"/>
          </ac:spMkLst>
        </pc:spChg>
        <pc:spChg chg="mod">
          <ac:chgData name="Stoney,Duane E." userId="905d1588-0c1d-4d68-98cb-c7b0a80ade7f" providerId="ADAL" clId="{8FFC9958-2137-48ED-A286-72C283317DF6}" dt="2021-10-08T13:14:39.217" v="1" actId="1076"/>
          <ac:spMkLst>
            <pc:docMk/>
            <pc:sldMk cId="1521642320" sldId="307"/>
            <ac:spMk id="44" creationId="{57CF2E38-F53F-4E93-91B4-DA84BB55960C}"/>
          </ac:spMkLst>
        </pc:spChg>
        <pc:spChg chg="mod">
          <ac:chgData name="Stoney,Duane E." userId="905d1588-0c1d-4d68-98cb-c7b0a80ade7f" providerId="ADAL" clId="{8FFC9958-2137-48ED-A286-72C283317DF6}" dt="2021-10-08T13:14:39.217" v="1" actId="1076"/>
          <ac:spMkLst>
            <pc:docMk/>
            <pc:sldMk cId="1521642320" sldId="307"/>
            <ac:spMk id="45" creationId="{D836AEFA-4D6C-43B1-97DD-9219D40F14C8}"/>
          </ac:spMkLst>
        </pc:spChg>
        <pc:spChg chg="mod">
          <ac:chgData name="Stoney,Duane E." userId="905d1588-0c1d-4d68-98cb-c7b0a80ade7f" providerId="ADAL" clId="{8FFC9958-2137-48ED-A286-72C283317DF6}" dt="2021-10-08T13:14:39.217" v="1" actId="1076"/>
          <ac:spMkLst>
            <pc:docMk/>
            <pc:sldMk cId="1521642320" sldId="307"/>
            <ac:spMk id="46" creationId="{A67F670B-C861-4AEB-AF8C-1EA34C6B1E09}"/>
          </ac:spMkLst>
        </pc:spChg>
        <pc:spChg chg="mod">
          <ac:chgData name="Stoney,Duane E." userId="905d1588-0c1d-4d68-98cb-c7b0a80ade7f" providerId="ADAL" clId="{8FFC9958-2137-48ED-A286-72C283317DF6}" dt="2021-10-08T13:14:39.217" v="1" actId="1076"/>
          <ac:spMkLst>
            <pc:docMk/>
            <pc:sldMk cId="1521642320" sldId="307"/>
            <ac:spMk id="47" creationId="{DDDA3270-7C78-4DC8-B8F3-62D510069483}"/>
          </ac:spMkLst>
        </pc:spChg>
        <pc:spChg chg="mod">
          <ac:chgData name="Stoney,Duane E." userId="905d1588-0c1d-4d68-98cb-c7b0a80ade7f" providerId="ADAL" clId="{8FFC9958-2137-48ED-A286-72C283317DF6}" dt="2021-10-08T13:14:39.217" v="1" actId="1076"/>
          <ac:spMkLst>
            <pc:docMk/>
            <pc:sldMk cId="1521642320" sldId="307"/>
            <ac:spMk id="48" creationId="{072A08C1-6D41-4122-8E19-C76CC6279906}"/>
          </ac:spMkLst>
        </pc:spChg>
        <pc:spChg chg="mod">
          <ac:chgData name="Stoney,Duane E." userId="905d1588-0c1d-4d68-98cb-c7b0a80ade7f" providerId="ADAL" clId="{8FFC9958-2137-48ED-A286-72C283317DF6}" dt="2021-10-08T13:14:39.217" v="1" actId="1076"/>
          <ac:spMkLst>
            <pc:docMk/>
            <pc:sldMk cId="1521642320" sldId="307"/>
            <ac:spMk id="49" creationId="{E67D9C2B-C90C-45E0-9E43-DB751C51D260}"/>
          </ac:spMkLst>
        </pc:spChg>
        <pc:spChg chg="mod">
          <ac:chgData name="Stoney,Duane E." userId="905d1588-0c1d-4d68-98cb-c7b0a80ade7f" providerId="ADAL" clId="{8FFC9958-2137-48ED-A286-72C283317DF6}" dt="2021-10-08T13:14:39.217" v="1" actId="1076"/>
          <ac:spMkLst>
            <pc:docMk/>
            <pc:sldMk cId="1521642320" sldId="307"/>
            <ac:spMk id="50" creationId="{BCCE3BB6-77E6-4B0E-98F5-E52FABB7D2E7}"/>
          </ac:spMkLst>
        </pc:spChg>
        <pc:spChg chg="mod">
          <ac:chgData name="Stoney,Duane E." userId="905d1588-0c1d-4d68-98cb-c7b0a80ade7f" providerId="ADAL" clId="{8FFC9958-2137-48ED-A286-72C283317DF6}" dt="2021-10-08T13:14:39.217" v="1" actId="1076"/>
          <ac:spMkLst>
            <pc:docMk/>
            <pc:sldMk cId="1521642320" sldId="307"/>
            <ac:spMk id="51" creationId="{1FF0221C-483A-454F-A1B2-57CD1CFE47FA}"/>
          </ac:spMkLst>
        </pc:spChg>
        <pc:spChg chg="mod">
          <ac:chgData name="Stoney,Duane E." userId="905d1588-0c1d-4d68-98cb-c7b0a80ade7f" providerId="ADAL" clId="{8FFC9958-2137-48ED-A286-72C283317DF6}" dt="2021-10-08T13:14:39.217" v="1" actId="1076"/>
          <ac:spMkLst>
            <pc:docMk/>
            <pc:sldMk cId="1521642320" sldId="307"/>
            <ac:spMk id="52" creationId="{F8722757-BC23-475E-838B-3E8BC046331E}"/>
          </ac:spMkLst>
        </pc:spChg>
        <pc:spChg chg="mod">
          <ac:chgData name="Stoney,Duane E." userId="905d1588-0c1d-4d68-98cb-c7b0a80ade7f" providerId="ADAL" clId="{8FFC9958-2137-48ED-A286-72C283317DF6}" dt="2021-10-08T13:14:39.217" v="1" actId="1076"/>
          <ac:spMkLst>
            <pc:docMk/>
            <pc:sldMk cId="1521642320" sldId="307"/>
            <ac:spMk id="53" creationId="{7EEC6DEB-833A-495A-8E3E-8E3E7D4A7629}"/>
          </ac:spMkLst>
        </pc:spChg>
        <pc:spChg chg="mod">
          <ac:chgData name="Stoney,Duane E." userId="905d1588-0c1d-4d68-98cb-c7b0a80ade7f" providerId="ADAL" clId="{8FFC9958-2137-48ED-A286-72C283317DF6}" dt="2021-10-08T13:19:45.327" v="124" actId="1076"/>
          <ac:spMkLst>
            <pc:docMk/>
            <pc:sldMk cId="1521642320" sldId="307"/>
            <ac:spMk id="375" creationId="{F1032C81-3D90-460B-B4FA-224484E8468C}"/>
          </ac:spMkLst>
        </pc:spChg>
        <pc:spChg chg="mod">
          <ac:chgData name="Stoney,Duane E." userId="905d1588-0c1d-4d68-98cb-c7b0a80ade7f" providerId="ADAL" clId="{8FFC9958-2137-48ED-A286-72C283317DF6}" dt="2021-10-08T13:19:45.327" v="124" actId="1076"/>
          <ac:spMkLst>
            <pc:docMk/>
            <pc:sldMk cId="1521642320" sldId="307"/>
            <ac:spMk id="379" creationId="{F638102E-300B-4ECA-8150-BD8540B88897}"/>
          </ac:spMkLst>
        </pc:spChg>
        <pc:spChg chg="mod">
          <ac:chgData name="Stoney,Duane E." userId="905d1588-0c1d-4d68-98cb-c7b0a80ade7f" providerId="ADAL" clId="{8FFC9958-2137-48ED-A286-72C283317DF6}" dt="2021-10-08T13:19:45.327" v="124" actId="1076"/>
          <ac:spMkLst>
            <pc:docMk/>
            <pc:sldMk cId="1521642320" sldId="307"/>
            <ac:spMk id="380" creationId="{EF029F1A-CD01-4F92-8CFA-5B29D61F6168}"/>
          </ac:spMkLst>
        </pc:spChg>
        <pc:spChg chg="mod">
          <ac:chgData name="Stoney,Duane E." userId="905d1588-0c1d-4d68-98cb-c7b0a80ade7f" providerId="ADAL" clId="{8FFC9958-2137-48ED-A286-72C283317DF6}" dt="2021-10-08T13:19:45.327" v="124" actId="1076"/>
          <ac:spMkLst>
            <pc:docMk/>
            <pc:sldMk cId="1521642320" sldId="307"/>
            <ac:spMk id="381" creationId="{E1F4769F-496D-4158-9A5A-09BD56B57BFB}"/>
          </ac:spMkLst>
        </pc:spChg>
        <pc:spChg chg="mod">
          <ac:chgData name="Stoney,Duane E." userId="905d1588-0c1d-4d68-98cb-c7b0a80ade7f" providerId="ADAL" clId="{8FFC9958-2137-48ED-A286-72C283317DF6}" dt="2021-10-08T13:19:45.327" v="124" actId="1076"/>
          <ac:spMkLst>
            <pc:docMk/>
            <pc:sldMk cId="1521642320" sldId="307"/>
            <ac:spMk id="384" creationId="{12D19173-C0B4-4519-B573-9752DB5EB37F}"/>
          </ac:spMkLst>
        </pc:spChg>
        <pc:spChg chg="mod">
          <ac:chgData name="Stoney,Duane E." userId="905d1588-0c1d-4d68-98cb-c7b0a80ade7f" providerId="ADAL" clId="{8FFC9958-2137-48ED-A286-72C283317DF6}" dt="2021-10-08T13:19:45.327" v="124" actId="1076"/>
          <ac:spMkLst>
            <pc:docMk/>
            <pc:sldMk cId="1521642320" sldId="307"/>
            <ac:spMk id="385" creationId="{CC07AC41-0401-474D-9AB1-B5D2616E1033}"/>
          </ac:spMkLst>
        </pc:spChg>
        <pc:spChg chg="mod">
          <ac:chgData name="Stoney,Duane E." userId="905d1588-0c1d-4d68-98cb-c7b0a80ade7f" providerId="ADAL" clId="{8FFC9958-2137-48ED-A286-72C283317DF6}" dt="2021-10-08T13:32:48.659" v="226" actId="571"/>
          <ac:spMkLst>
            <pc:docMk/>
            <pc:sldMk cId="1521642320" sldId="307"/>
            <ac:spMk id="447" creationId="{3BC4CED7-1AA1-4263-A8E5-D782B350587B}"/>
          </ac:spMkLst>
        </pc:spChg>
        <pc:spChg chg="mod">
          <ac:chgData name="Stoney,Duane E." userId="905d1588-0c1d-4d68-98cb-c7b0a80ade7f" providerId="ADAL" clId="{8FFC9958-2137-48ED-A286-72C283317DF6}" dt="2021-10-08T13:19:45.327" v="124" actId="1076"/>
          <ac:spMkLst>
            <pc:docMk/>
            <pc:sldMk cId="1521642320" sldId="307"/>
            <ac:spMk id="448" creationId="{7F504F8B-0EFE-406B-BCAC-07FACDD2938B}"/>
          </ac:spMkLst>
        </pc:spChg>
        <pc:spChg chg="mod">
          <ac:chgData name="Stoney,Duane E." userId="905d1588-0c1d-4d68-98cb-c7b0a80ade7f" providerId="ADAL" clId="{8FFC9958-2137-48ED-A286-72C283317DF6}" dt="2021-10-08T13:19:45.327" v="124" actId="1076"/>
          <ac:spMkLst>
            <pc:docMk/>
            <pc:sldMk cId="1521642320" sldId="307"/>
            <ac:spMk id="449" creationId="{228FE2A1-621E-4568-964D-1389ADC40FAA}"/>
          </ac:spMkLst>
        </pc:spChg>
        <pc:spChg chg="mod">
          <ac:chgData name="Stoney,Duane E." userId="905d1588-0c1d-4d68-98cb-c7b0a80ade7f" providerId="ADAL" clId="{8FFC9958-2137-48ED-A286-72C283317DF6}" dt="2021-10-08T13:19:45.327" v="124" actId="1076"/>
          <ac:spMkLst>
            <pc:docMk/>
            <pc:sldMk cId="1521642320" sldId="307"/>
            <ac:spMk id="450" creationId="{E31E76DA-4CA0-438B-A1E2-361E2D5619B5}"/>
          </ac:spMkLst>
        </pc:spChg>
        <pc:spChg chg="mod">
          <ac:chgData name="Stoney,Duane E." userId="905d1588-0c1d-4d68-98cb-c7b0a80ade7f" providerId="ADAL" clId="{8FFC9958-2137-48ED-A286-72C283317DF6}" dt="2021-10-08T13:32:48.659" v="226" actId="571"/>
          <ac:spMkLst>
            <pc:docMk/>
            <pc:sldMk cId="1521642320" sldId="307"/>
            <ac:spMk id="453" creationId="{F711769A-FD8F-4CD1-9504-0A5D1078997C}"/>
          </ac:spMkLst>
        </pc:spChg>
        <pc:spChg chg="mod">
          <ac:chgData name="Stoney,Duane E." userId="905d1588-0c1d-4d68-98cb-c7b0a80ade7f" providerId="ADAL" clId="{8FFC9958-2137-48ED-A286-72C283317DF6}" dt="2021-10-08T13:19:45.327" v="124" actId="1076"/>
          <ac:spMkLst>
            <pc:docMk/>
            <pc:sldMk cId="1521642320" sldId="307"/>
            <ac:spMk id="454" creationId="{72AC62E6-F7F8-4BB7-B2ED-8A6A78DC91F4}"/>
          </ac:spMkLst>
        </pc:spChg>
        <pc:spChg chg="mod">
          <ac:chgData name="Stoney,Duane E." userId="905d1588-0c1d-4d68-98cb-c7b0a80ade7f" providerId="ADAL" clId="{8FFC9958-2137-48ED-A286-72C283317DF6}" dt="2021-10-08T13:19:45.327" v="124" actId="1076"/>
          <ac:spMkLst>
            <pc:docMk/>
            <pc:sldMk cId="1521642320" sldId="307"/>
            <ac:spMk id="455" creationId="{12504DE7-6823-4ACC-A2F0-33BAA5847878}"/>
          </ac:spMkLst>
        </pc:spChg>
        <pc:spChg chg="mod">
          <ac:chgData name="Stoney,Duane E." userId="905d1588-0c1d-4d68-98cb-c7b0a80ade7f" providerId="ADAL" clId="{8FFC9958-2137-48ED-A286-72C283317DF6}" dt="2021-10-08T13:19:45.327" v="124" actId="1076"/>
          <ac:spMkLst>
            <pc:docMk/>
            <pc:sldMk cId="1521642320" sldId="307"/>
            <ac:spMk id="456" creationId="{97B47626-80CC-4BF6-AECC-9E0C81840923}"/>
          </ac:spMkLst>
        </pc:spChg>
        <pc:spChg chg="mod">
          <ac:chgData name="Stoney,Duane E." userId="905d1588-0c1d-4d68-98cb-c7b0a80ade7f" providerId="ADAL" clId="{8FFC9958-2137-48ED-A286-72C283317DF6}" dt="2021-10-08T13:19:45.327" v="124" actId="1076"/>
          <ac:spMkLst>
            <pc:docMk/>
            <pc:sldMk cId="1521642320" sldId="307"/>
            <ac:spMk id="457" creationId="{36D63805-A7C2-4EAF-BAE6-C47C718191F9}"/>
          </ac:spMkLst>
        </pc:spChg>
        <pc:spChg chg="mod">
          <ac:chgData name="Stoney,Duane E." userId="905d1588-0c1d-4d68-98cb-c7b0a80ade7f" providerId="ADAL" clId="{8FFC9958-2137-48ED-A286-72C283317DF6}" dt="2021-10-08T13:19:45.327" v="124" actId="1076"/>
          <ac:spMkLst>
            <pc:docMk/>
            <pc:sldMk cId="1521642320" sldId="307"/>
            <ac:spMk id="458" creationId="{94EF9ABA-B425-4051-B760-DE233CDF14FC}"/>
          </ac:spMkLst>
        </pc:spChg>
        <pc:spChg chg="mod">
          <ac:chgData name="Stoney,Duane E." userId="905d1588-0c1d-4d68-98cb-c7b0a80ade7f" providerId="ADAL" clId="{8FFC9958-2137-48ED-A286-72C283317DF6}" dt="2021-10-08T13:19:45.327" v="124" actId="1076"/>
          <ac:spMkLst>
            <pc:docMk/>
            <pc:sldMk cId="1521642320" sldId="307"/>
            <ac:spMk id="459" creationId="{0A31F02A-F3E4-4923-B9C1-1A52D4B826F8}"/>
          </ac:spMkLst>
        </pc:spChg>
        <pc:spChg chg="mod">
          <ac:chgData name="Stoney,Duane E." userId="905d1588-0c1d-4d68-98cb-c7b0a80ade7f" providerId="ADAL" clId="{8FFC9958-2137-48ED-A286-72C283317DF6}" dt="2021-10-08T13:19:45.327" v="124" actId="1076"/>
          <ac:spMkLst>
            <pc:docMk/>
            <pc:sldMk cId="1521642320" sldId="307"/>
            <ac:spMk id="460" creationId="{9139F17E-5C26-423A-B91A-265A0B561DE0}"/>
          </ac:spMkLst>
        </pc:spChg>
        <pc:spChg chg="mod">
          <ac:chgData name="Stoney,Duane E." userId="905d1588-0c1d-4d68-98cb-c7b0a80ade7f" providerId="ADAL" clId="{8FFC9958-2137-48ED-A286-72C283317DF6}" dt="2021-10-08T13:19:45.327" v="124" actId="1076"/>
          <ac:spMkLst>
            <pc:docMk/>
            <pc:sldMk cId="1521642320" sldId="307"/>
            <ac:spMk id="461" creationId="{AAA27128-A2CA-40F1-809B-66270BB2041A}"/>
          </ac:spMkLst>
        </pc:spChg>
        <pc:spChg chg="mod">
          <ac:chgData name="Stoney,Duane E." userId="905d1588-0c1d-4d68-98cb-c7b0a80ade7f" providerId="ADAL" clId="{8FFC9958-2137-48ED-A286-72C283317DF6}" dt="2021-10-08T13:19:45.327" v="124" actId="1076"/>
          <ac:spMkLst>
            <pc:docMk/>
            <pc:sldMk cId="1521642320" sldId="307"/>
            <ac:spMk id="462" creationId="{9B1C868B-0022-433A-B148-176154E60477}"/>
          </ac:spMkLst>
        </pc:spChg>
        <pc:spChg chg="mod">
          <ac:chgData name="Stoney,Duane E." userId="905d1588-0c1d-4d68-98cb-c7b0a80ade7f" providerId="ADAL" clId="{8FFC9958-2137-48ED-A286-72C283317DF6}" dt="2021-10-08T13:19:45.327" v="124" actId="1076"/>
          <ac:spMkLst>
            <pc:docMk/>
            <pc:sldMk cId="1521642320" sldId="307"/>
            <ac:spMk id="463" creationId="{4DE74177-C822-4049-88D1-0F37ED72AEEA}"/>
          </ac:spMkLst>
        </pc:spChg>
        <pc:spChg chg="mod">
          <ac:chgData name="Stoney,Duane E." userId="905d1588-0c1d-4d68-98cb-c7b0a80ade7f" providerId="ADAL" clId="{8FFC9958-2137-48ED-A286-72C283317DF6}" dt="2021-10-08T13:19:45.327" v="124" actId="1076"/>
          <ac:spMkLst>
            <pc:docMk/>
            <pc:sldMk cId="1521642320" sldId="307"/>
            <ac:spMk id="464" creationId="{23C4F6D5-23B8-4469-BCEC-C9A9570313B1}"/>
          </ac:spMkLst>
        </pc:spChg>
        <pc:spChg chg="mod">
          <ac:chgData name="Stoney,Duane E." userId="905d1588-0c1d-4d68-98cb-c7b0a80ade7f" providerId="ADAL" clId="{8FFC9958-2137-48ED-A286-72C283317DF6}" dt="2021-10-08T13:19:45.327" v="124" actId="1076"/>
          <ac:spMkLst>
            <pc:docMk/>
            <pc:sldMk cId="1521642320" sldId="307"/>
            <ac:spMk id="465" creationId="{E0333F00-E38D-469A-90B4-06137525FC7E}"/>
          </ac:spMkLst>
        </pc:spChg>
        <pc:spChg chg="mod">
          <ac:chgData name="Stoney,Duane E." userId="905d1588-0c1d-4d68-98cb-c7b0a80ade7f" providerId="ADAL" clId="{8FFC9958-2137-48ED-A286-72C283317DF6}" dt="2021-10-08T13:19:45.327" v="124" actId="1076"/>
          <ac:spMkLst>
            <pc:docMk/>
            <pc:sldMk cId="1521642320" sldId="307"/>
            <ac:spMk id="466" creationId="{26F38EBD-538A-4C6A-AED7-B3AC638717A1}"/>
          </ac:spMkLst>
        </pc:spChg>
        <pc:spChg chg="mod">
          <ac:chgData name="Stoney,Duane E." userId="905d1588-0c1d-4d68-98cb-c7b0a80ade7f" providerId="ADAL" clId="{8FFC9958-2137-48ED-A286-72C283317DF6}" dt="2021-10-08T13:19:45.327" v="124" actId="1076"/>
          <ac:spMkLst>
            <pc:docMk/>
            <pc:sldMk cId="1521642320" sldId="307"/>
            <ac:spMk id="467" creationId="{EEDBA6E6-F12A-40A9-B7E7-CE977EC87927}"/>
          </ac:spMkLst>
        </pc:spChg>
        <pc:spChg chg="mod">
          <ac:chgData name="Stoney,Duane E." userId="905d1588-0c1d-4d68-98cb-c7b0a80ade7f" providerId="ADAL" clId="{8FFC9958-2137-48ED-A286-72C283317DF6}" dt="2021-10-08T13:19:45.327" v="124" actId="1076"/>
          <ac:spMkLst>
            <pc:docMk/>
            <pc:sldMk cId="1521642320" sldId="307"/>
            <ac:spMk id="468" creationId="{E0BE5089-1A43-4095-8F1F-FAD735C75C57}"/>
          </ac:spMkLst>
        </pc:spChg>
        <pc:spChg chg="mod">
          <ac:chgData name="Stoney,Duane E." userId="905d1588-0c1d-4d68-98cb-c7b0a80ade7f" providerId="ADAL" clId="{8FFC9958-2137-48ED-A286-72C283317DF6}" dt="2021-10-08T13:19:45.327" v="124" actId="1076"/>
          <ac:spMkLst>
            <pc:docMk/>
            <pc:sldMk cId="1521642320" sldId="307"/>
            <ac:spMk id="469" creationId="{59ACB04D-1303-4122-A1CC-7FD38E519383}"/>
          </ac:spMkLst>
        </pc:spChg>
        <pc:spChg chg="mod">
          <ac:chgData name="Stoney,Duane E." userId="905d1588-0c1d-4d68-98cb-c7b0a80ade7f" providerId="ADAL" clId="{8FFC9958-2137-48ED-A286-72C283317DF6}" dt="2021-10-08T13:19:45.327" v="124" actId="1076"/>
          <ac:spMkLst>
            <pc:docMk/>
            <pc:sldMk cId="1521642320" sldId="307"/>
            <ac:spMk id="470" creationId="{048C94B4-A036-48BB-BA8E-BA22B3F1C3FD}"/>
          </ac:spMkLst>
        </pc:spChg>
        <pc:spChg chg="mod">
          <ac:chgData name="Stoney,Duane E." userId="905d1588-0c1d-4d68-98cb-c7b0a80ade7f" providerId="ADAL" clId="{8FFC9958-2137-48ED-A286-72C283317DF6}" dt="2021-10-08T13:19:45.327" v="124" actId="1076"/>
          <ac:spMkLst>
            <pc:docMk/>
            <pc:sldMk cId="1521642320" sldId="307"/>
            <ac:spMk id="471" creationId="{BFECC1E2-475E-4505-828A-2925655B1676}"/>
          </ac:spMkLst>
        </pc:spChg>
        <pc:spChg chg="mod">
          <ac:chgData name="Stoney,Duane E." userId="905d1588-0c1d-4d68-98cb-c7b0a80ade7f" providerId="ADAL" clId="{8FFC9958-2137-48ED-A286-72C283317DF6}" dt="2021-10-08T13:19:45.327" v="124" actId="1076"/>
          <ac:spMkLst>
            <pc:docMk/>
            <pc:sldMk cId="1521642320" sldId="307"/>
            <ac:spMk id="472" creationId="{6FDD18F8-85BC-4B15-A4AB-046EF7212EBE}"/>
          </ac:spMkLst>
        </pc:spChg>
        <pc:spChg chg="mod">
          <ac:chgData name="Stoney,Duane E." userId="905d1588-0c1d-4d68-98cb-c7b0a80ade7f" providerId="ADAL" clId="{8FFC9958-2137-48ED-A286-72C283317DF6}" dt="2021-10-08T13:19:45.327" v="124" actId="1076"/>
          <ac:spMkLst>
            <pc:docMk/>
            <pc:sldMk cId="1521642320" sldId="307"/>
            <ac:spMk id="473" creationId="{163B2346-C15B-4991-A76B-964466B5139D}"/>
          </ac:spMkLst>
        </pc:spChg>
        <pc:spChg chg="mod">
          <ac:chgData name="Stoney,Duane E." userId="905d1588-0c1d-4d68-98cb-c7b0a80ade7f" providerId="ADAL" clId="{8FFC9958-2137-48ED-A286-72C283317DF6}" dt="2021-10-08T13:19:45.327" v="124" actId="1076"/>
          <ac:spMkLst>
            <pc:docMk/>
            <pc:sldMk cId="1521642320" sldId="307"/>
            <ac:spMk id="474" creationId="{75B54464-86C3-460B-8E35-5B8648521173}"/>
          </ac:spMkLst>
        </pc:spChg>
        <pc:spChg chg="mod">
          <ac:chgData name="Stoney,Duane E." userId="905d1588-0c1d-4d68-98cb-c7b0a80ade7f" providerId="ADAL" clId="{8FFC9958-2137-48ED-A286-72C283317DF6}" dt="2021-10-08T13:19:45.327" v="124" actId="1076"/>
          <ac:spMkLst>
            <pc:docMk/>
            <pc:sldMk cId="1521642320" sldId="307"/>
            <ac:spMk id="475" creationId="{4EE8A1E8-B674-48B0-A3DD-EB1AAFE443EA}"/>
          </ac:spMkLst>
        </pc:spChg>
        <pc:spChg chg="mod">
          <ac:chgData name="Stoney,Duane E." userId="905d1588-0c1d-4d68-98cb-c7b0a80ade7f" providerId="ADAL" clId="{8FFC9958-2137-48ED-A286-72C283317DF6}" dt="2021-10-08T13:19:45.327" v="124" actId="1076"/>
          <ac:spMkLst>
            <pc:docMk/>
            <pc:sldMk cId="1521642320" sldId="307"/>
            <ac:spMk id="476" creationId="{50317481-EC9E-4619-A249-255AA5DCED1D}"/>
          </ac:spMkLst>
        </pc:spChg>
        <pc:spChg chg="mod">
          <ac:chgData name="Stoney,Duane E." userId="905d1588-0c1d-4d68-98cb-c7b0a80ade7f" providerId="ADAL" clId="{8FFC9958-2137-48ED-A286-72C283317DF6}" dt="2021-10-08T13:19:45.327" v="124" actId="1076"/>
          <ac:spMkLst>
            <pc:docMk/>
            <pc:sldMk cId="1521642320" sldId="307"/>
            <ac:spMk id="477" creationId="{EB2EFC13-F2A8-44F3-913D-93002D1F5D3F}"/>
          </ac:spMkLst>
        </pc:spChg>
        <pc:spChg chg="mod">
          <ac:chgData name="Stoney,Duane E." userId="905d1588-0c1d-4d68-98cb-c7b0a80ade7f" providerId="ADAL" clId="{8FFC9958-2137-48ED-A286-72C283317DF6}" dt="2021-10-08T13:19:45.327" v="124" actId="1076"/>
          <ac:spMkLst>
            <pc:docMk/>
            <pc:sldMk cId="1521642320" sldId="307"/>
            <ac:spMk id="478" creationId="{DF99F6B0-289E-4265-8C1A-D9B69CEBB100}"/>
          </ac:spMkLst>
        </pc:spChg>
        <pc:spChg chg="mod">
          <ac:chgData name="Stoney,Duane E." userId="905d1588-0c1d-4d68-98cb-c7b0a80ade7f" providerId="ADAL" clId="{8FFC9958-2137-48ED-A286-72C283317DF6}" dt="2021-10-08T13:19:45.327" v="124" actId="1076"/>
          <ac:spMkLst>
            <pc:docMk/>
            <pc:sldMk cId="1521642320" sldId="307"/>
            <ac:spMk id="479" creationId="{AEC019F7-838A-4581-8768-924BBB8DA1F8}"/>
          </ac:spMkLst>
        </pc:spChg>
        <pc:spChg chg="mod">
          <ac:chgData name="Stoney,Duane E." userId="905d1588-0c1d-4d68-98cb-c7b0a80ade7f" providerId="ADAL" clId="{8FFC9958-2137-48ED-A286-72C283317DF6}" dt="2021-10-08T13:19:45.327" v="124" actId="1076"/>
          <ac:spMkLst>
            <pc:docMk/>
            <pc:sldMk cId="1521642320" sldId="307"/>
            <ac:spMk id="480" creationId="{55D19B84-6BA9-4411-987A-560845CAD490}"/>
          </ac:spMkLst>
        </pc:spChg>
        <pc:spChg chg="mod">
          <ac:chgData name="Stoney,Duane E." userId="905d1588-0c1d-4d68-98cb-c7b0a80ade7f" providerId="ADAL" clId="{8FFC9958-2137-48ED-A286-72C283317DF6}" dt="2021-10-08T13:19:45.327" v="124" actId="1076"/>
          <ac:spMkLst>
            <pc:docMk/>
            <pc:sldMk cId="1521642320" sldId="307"/>
            <ac:spMk id="481" creationId="{A624FA02-B857-43BB-BD49-055576590E9A}"/>
          </ac:spMkLst>
        </pc:spChg>
        <pc:spChg chg="mod">
          <ac:chgData name="Stoney,Duane E." userId="905d1588-0c1d-4d68-98cb-c7b0a80ade7f" providerId="ADAL" clId="{8FFC9958-2137-48ED-A286-72C283317DF6}" dt="2021-10-08T13:19:45.327" v="124" actId="1076"/>
          <ac:spMkLst>
            <pc:docMk/>
            <pc:sldMk cId="1521642320" sldId="307"/>
            <ac:spMk id="482" creationId="{ABBA4C37-D2A7-4CD1-8AB0-B56D1AC852D9}"/>
          </ac:spMkLst>
        </pc:spChg>
        <pc:spChg chg="mod">
          <ac:chgData name="Stoney,Duane E." userId="905d1588-0c1d-4d68-98cb-c7b0a80ade7f" providerId="ADAL" clId="{8FFC9958-2137-48ED-A286-72C283317DF6}" dt="2021-10-08T13:19:45.327" v="124" actId="1076"/>
          <ac:spMkLst>
            <pc:docMk/>
            <pc:sldMk cId="1521642320" sldId="307"/>
            <ac:spMk id="483" creationId="{E1AED264-3429-4F12-B51F-8DF8629459A7}"/>
          </ac:spMkLst>
        </pc:spChg>
        <pc:spChg chg="mod">
          <ac:chgData name="Stoney,Duane E." userId="905d1588-0c1d-4d68-98cb-c7b0a80ade7f" providerId="ADAL" clId="{8FFC9958-2137-48ED-A286-72C283317DF6}" dt="2021-10-08T13:19:45.327" v="124" actId="1076"/>
          <ac:spMkLst>
            <pc:docMk/>
            <pc:sldMk cId="1521642320" sldId="307"/>
            <ac:spMk id="484" creationId="{803A31C2-2E19-42BF-8888-1AE87DD79776}"/>
          </ac:spMkLst>
        </pc:spChg>
        <pc:spChg chg="mod">
          <ac:chgData name="Stoney,Duane E." userId="905d1588-0c1d-4d68-98cb-c7b0a80ade7f" providerId="ADAL" clId="{8FFC9958-2137-48ED-A286-72C283317DF6}" dt="2021-10-08T13:19:45.327" v="124" actId="1076"/>
          <ac:spMkLst>
            <pc:docMk/>
            <pc:sldMk cId="1521642320" sldId="307"/>
            <ac:spMk id="485" creationId="{311A7254-A718-4BF3-8E50-6854E4A169FE}"/>
          </ac:spMkLst>
        </pc:spChg>
        <pc:spChg chg="mod">
          <ac:chgData name="Stoney,Duane E." userId="905d1588-0c1d-4d68-98cb-c7b0a80ade7f" providerId="ADAL" clId="{8FFC9958-2137-48ED-A286-72C283317DF6}" dt="2021-10-08T13:19:45.327" v="124" actId="1076"/>
          <ac:spMkLst>
            <pc:docMk/>
            <pc:sldMk cId="1521642320" sldId="307"/>
            <ac:spMk id="486" creationId="{7F7FAD43-5905-49D7-BA90-2481A397D748}"/>
          </ac:spMkLst>
        </pc:spChg>
        <pc:spChg chg="mod">
          <ac:chgData name="Stoney,Duane E." userId="905d1588-0c1d-4d68-98cb-c7b0a80ade7f" providerId="ADAL" clId="{8FFC9958-2137-48ED-A286-72C283317DF6}" dt="2021-10-08T13:19:45.327" v="124" actId="1076"/>
          <ac:spMkLst>
            <pc:docMk/>
            <pc:sldMk cId="1521642320" sldId="307"/>
            <ac:spMk id="487" creationId="{6714C035-9C4F-4203-8604-F374D64129B6}"/>
          </ac:spMkLst>
        </pc:spChg>
        <pc:spChg chg="mod">
          <ac:chgData name="Stoney,Duane E." userId="905d1588-0c1d-4d68-98cb-c7b0a80ade7f" providerId="ADAL" clId="{8FFC9958-2137-48ED-A286-72C283317DF6}" dt="2021-10-08T13:19:45.327" v="124" actId="1076"/>
          <ac:spMkLst>
            <pc:docMk/>
            <pc:sldMk cId="1521642320" sldId="307"/>
            <ac:spMk id="488" creationId="{7FA3D604-208F-4C0D-AAFF-C6491598D4F0}"/>
          </ac:spMkLst>
        </pc:spChg>
        <pc:spChg chg="mod">
          <ac:chgData name="Stoney,Duane E." userId="905d1588-0c1d-4d68-98cb-c7b0a80ade7f" providerId="ADAL" clId="{8FFC9958-2137-48ED-A286-72C283317DF6}" dt="2021-10-08T13:19:45.327" v="124" actId="1076"/>
          <ac:spMkLst>
            <pc:docMk/>
            <pc:sldMk cId="1521642320" sldId="307"/>
            <ac:spMk id="489" creationId="{367141E7-E5C6-4C4F-9A9D-7C83A4B08688}"/>
          </ac:spMkLst>
        </pc:spChg>
        <pc:spChg chg="mod">
          <ac:chgData name="Stoney,Duane E." userId="905d1588-0c1d-4d68-98cb-c7b0a80ade7f" providerId="ADAL" clId="{8FFC9958-2137-48ED-A286-72C283317DF6}" dt="2021-10-08T13:19:45.327" v="124" actId="1076"/>
          <ac:spMkLst>
            <pc:docMk/>
            <pc:sldMk cId="1521642320" sldId="307"/>
            <ac:spMk id="490" creationId="{31263160-80CB-43CF-B5CA-61DE7C921000}"/>
          </ac:spMkLst>
        </pc:spChg>
        <pc:spChg chg="mod">
          <ac:chgData name="Stoney,Duane E." userId="905d1588-0c1d-4d68-98cb-c7b0a80ade7f" providerId="ADAL" clId="{8FFC9958-2137-48ED-A286-72C283317DF6}" dt="2021-10-08T13:19:45.327" v="124" actId="1076"/>
          <ac:spMkLst>
            <pc:docMk/>
            <pc:sldMk cId="1521642320" sldId="307"/>
            <ac:spMk id="491" creationId="{80D7913E-65CB-4525-AB5D-60B13BD7B4A9}"/>
          </ac:spMkLst>
        </pc:spChg>
        <pc:spChg chg="mod">
          <ac:chgData name="Stoney,Duane E." userId="905d1588-0c1d-4d68-98cb-c7b0a80ade7f" providerId="ADAL" clId="{8FFC9958-2137-48ED-A286-72C283317DF6}" dt="2021-10-08T13:19:45.327" v="124" actId="1076"/>
          <ac:spMkLst>
            <pc:docMk/>
            <pc:sldMk cId="1521642320" sldId="307"/>
            <ac:spMk id="492" creationId="{6DDBE609-C38E-474F-BAEF-4A4901D12C49}"/>
          </ac:spMkLst>
        </pc:spChg>
        <pc:spChg chg="mod">
          <ac:chgData name="Stoney,Duane E." userId="905d1588-0c1d-4d68-98cb-c7b0a80ade7f" providerId="ADAL" clId="{8FFC9958-2137-48ED-A286-72C283317DF6}" dt="2021-10-08T13:19:45.327" v="124" actId="1076"/>
          <ac:spMkLst>
            <pc:docMk/>
            <pc:sldMk cId="1521642320" sldId="307"/>
            <ac:spMk id="493" creationId="{16C2F33D-4BC2-43C4-A8F4-22D2A832FCEA}"/>
          </ac:spMkLst>
        </pc:spChg>
        <pc:spChg chg="mod">
          <ac:chgData name="Stoney,Duane E." userId="905d1588-0c1d-4d68-98cb-c7b0a80ade7f" providerId="ADAL" clId="{8FFC9958-2137-48ED-A286-72C283317DF6}" dt="2021-10-08T13:19:45.327" v="124" actId="1076"/>
          <ac:spMkLst>
            <pc:docMk/>
            <pc:sldMk cId="1521642320" sldId="307"/>
            <ac:spMk id="494" creationId="{61D3A60E-54DC-4277-98C5-F3FC9418C239}"/>
          </ac:spMkLst>
        </pc:spChg>
        <pc:spChg chg="mod">
          <ac:chgData name="Stoney,Duane E." userId="905d1588-0c1d-4d68-98cb-c7b0a80ade7f" providerId="ADAL" clId="{8FFC9958-2137-48ED-A286-72C283317DF6}" dt="2021-10-08T13:19:45.327" v="124" actId="1076"/>
          <ac:spMkLst>
            <pc:docMk/>
            <pc:sldMk cId="1521642320" sldId="307"/>
            <ac:spMk id="495" creationId="{208B4507-96EF-417A-927A-943D7313CBB5}"/>
          </ac:spMkLst>
        </pc:spChg>
        <pc:spChg chg="mod">
          <ac:chgData name="Stoney,Duane E." userId="905d1588-0c1d-4d68-98cb-c7b0a80ade7f" providerId="ADAL" clId="{8FFC9958-2137-48ED-A286-72C283317DF6}" dt="2021-10-08T13:19:45.327" v="124" actId="1076"/>
          <ac:spMkLst>
            <pc:docMk/>
            <pc:sldMk cId="1521642320" sldId="307"/>
            <ac:spMk id="496" creationId="{FFE46EED-09C1-411C-9EB3-CF7D21F44E23}"/>
          </ac:spMkLst>
        </pc:spChg>
        <pc:spChg chg="mod">
          <ac:chgData name="Stoney,Duane E." userId="905d1588-0c1d-4d68-98cb-c7b0a80ade7f" providerId="ADAL" clId="{8FFC9958-2137-48ED-A286-72C283317DF6}" dt="2021-10-08T13:19:45.327" v="124" actId="1076"/>
          <ac:spMkLst>
            <pc:docMk/>
            <pc:sldMk cId="1521642320" sldId="307"/>
            <ac:spMk id="497" creationId="{FB1D28AE-796F-4978-8C95-711045D5B23A}"/>
          </ac:spMkLst>
        </pc:spChg>
        <pc:spChg chg="mod">
          <ac:chgData name="Stoney,Duane E." userId="905d1588-0c1d-4d68-98cb-c7b0a80ade7f" providerId="ADAL" clId="{8FFC9958-2137-48ED-A286-72C283317DF6}" dt="2021-10-08T13:19:45.327" v="124" actId="1076"/>
          <ac:spMkLst>
            <pc:docMk/>
            <pc:sldMk cId="1521642320" sldId="307"/>
            <ac:spMk id="498" creationId="{740A0E2D-C8AE-4A98-8AAC-CC0C71133363}"/>
          </ac:spMkLst>
        </pc:spChg>
        <pc:spChg chg="mod">
          <ac:chgData name="Stoney,Duane E." userId="905d1588-0c1d-4d68-98cb-c7b0a80ade7f" providerId="ADAL" clId="{8FFC9958-2137-48ED-A286-72C283317DF6}" dt="2021-10-08T13:19:45.327" v="124" actId="1076"/>
          <ac:spMkLst>
            <pc:docMk/>
            <pc:sldMk cId="1521642320" sldId="307"/>
            <ac:spMk id="499" creationId="{8EAAAC79-340E-4F4A-9A8E-DCD0D6FA871B}"/>
          </ac:spMkLst>
        </pc:spChg>
        <pc:spChg chg="mod">
          <ac:chgData name="Stoney,Duane E." userId="905d1588-0c1d-4d68-98cb-c7b0a80ade7f" providerId="ADAL" clId="{8FFC9958-2137-48ED-A286-72C283317DF6}" dt="2021-10-08T13:19:45.327" v="124" actId="1076"/>
          <ac:spMkLst>
            <pc:docMk/>
            <pc:sldMk cId="1521642320" sldId="307"/>
            <ac:spMk id="500" creationId="{8ECD0C30-F36C-4052-AADA-2D1E3893DEA3}"/>
          </ac:spMkLst>
        </pc:spChg>
        <pc:spChg chg="mod">
          <ac:chgData name="Stoney,Duane E." userId="905d1588-0c1d-4d68-98cb-c7b0a80ade7f" providerId="ADAL" clId="{8FFC9958-2137-48ED-A286-72C283317DF6}" dt="2021-10-08T13:19:45.327" v="124" actId="1076"/>
          <ac:spMkLst>
            <pc:docMk/>
            <pc:sldMk cId="1521642320" sldId="307"/>
            <ac:spMk id="501" creationId="{AE99746A-2847-4CE6-AB2D-70F7EC272275}"/>
          </ac:spMkLst>
        </pc:spChg>
        <pc:spChg chg="mod">
          <ac:chgData name="Stoney,Duane E." userId="905d1588-0c1d-4d68-98cb-c7b0a80ade7f" providerId="ADAL" clId="{8FFC9958-2137-48ED-A286-72C283317DF6}" dt="2021-10-08T13:19:45.327" v="124" actId="1076"/>
          <ac:spMkLst>
            <pc:docMk/>
            <pc:sldMk cId="1521642320" sldId="307"/>
            <ac:spMk id="502" creationId="{EC05E414-8AB2-4B50-BA76-FAA7CC01D830}"/>
          </ac:spMkLst>
        </pc:spChg>
        <pc:spChg chg="mod">
          <ac:chgData name="Stoney,Duane E." userId="905d1588-0c1d-4d68-98cb-c7b0a80ade7f" providerId="ADAL" clId="{8FFC9958-2137-48ED-A286-72C283317DF6}" dt="2021-10-08T13:19:45.327" v="124" actId="1076"/>
          <ac:spMkLst>
            <pc:docMk/>
            <pc:sldMk cId="1521642320" sldId="307"/>
            <ac:spMk id="503" creationId="{D634ADCB-0983-44E1-8E16-E7593A1A04C2}"/>
          </ac:spMkLst>
        </pc:spChg>
        <pc:spChg chg="mod">
          <ac:chgData name="Stoney,Duane E." userId="905d1588-0c1d-4d68-98cb-c7b0a80ade7f" providerId="ADAL" clId="{8FFC9958-2137-48ED-A286-72C283317DF6}" dt="2021-10-08T13:19:45.327" v="124" actId="1076"/>
          <ac:spMkLst>
            <pc:docMk/>
            <pc:sldMk cId="1521642320" sldId="307"/>
            <ac:spMk id="504" creationId="{ADB11E3B-55CD-41F5-987E-7CA5ACDBABE4}"/>
          </ac:spMkLst>
        </pc:spChg>
        <pc:spChg chg="mod">
          <ac:chgData name="Stoney,Duane E." userId="905d1588-0c1d-4d68-98cb-c7b0a80ade7f" providerId="ADAL" clId="{8FFC9958-2137-48ED-A286-72C283317DF6}" dt="2021-10-08T13:19:45.327" v="124" actId="1076"/>
          <ac:spMkLst>
            <pc:docMk/>
            <pc:sldMk cId="1521642320" sldId="307"/>
            <ac:spMk id="505" creationId="{6672ADF5-87F9-4045-AE2F-F01AB4F98056}"/>
          </ac:spMkLst>
        </pc:spChg>
        <pc:spChg chg="mod">
          <ac:chgData name="Stoney,Duane E." userId="905d1588-0c1d-4d68-98cb-c7b0a80ade7f" providerId="ADAL" clId="{8FFC9958-2137-48ED-A286-72C283317DF6}" dt="2021-10-08T13:19:45.327" v="124" actId="1076"/>
          <ac:spMkLst>
            <pc:docMk/>
            <pc:sldMk cId="1521642320" sldId="307"/>
            <ac:spMk id="506" creationId="{34D1AAB6-909C-4298-963A-7605ADABBD1F}"/>
          </ac:spMkLst>
        </pc:spChg>
        <pc:spChg chg="mod">
          <ac:chgData name="Stoney,Duane E." userId="905d1588-0c1d-4d68-98cb-c7b0a80ade7f" providerId="ADAL" clId="{8FFC9958-2137-48ED-A286-72C283317DF6}" dt="2021-10-08T13:19:45.327" v="124" actId="1076"/>
          <ac:spMkLst>
            <pc:docMk/>
            <pc:sldMk cId="1521642320" sldId="307"/>
            <ac:spMk id="507" creationId="{D0CAD001-7CC7-440E-A3F8-F19C1BCB35B6}"/>
          </ac:spMkLst>
        </pc:spChg>
        <pc:spChg chg="add del mod">
          <ac:chgData name="Stoney,Duane E." userId="905d1588-0c1d-4d68-98cb-c7b0a80ade7f" providerId="ADAL" clId="{8FFC9958-2137-48ED-A286-72C283317DF6}" dt="2021-10-08T13:32:54.900" v="228" actId="21"/>
          <ac:spMkLst>
            <pc:docMk/>
            <pc:sldMk cId="1521642320" sldId="307"/>
            <ac:spMk id="508" creationId="{BB8B6F9D-3087-4700-A59E-3C3C0EF22AF9}"/>
          </ac:spMkLst>
        </pc:spChg>
        <pc:spChg chg="mod">
          <ac:chgData name="Stoney,Duane E." userId="905d1588-0c1d-4d68-98cb-c7b0a80ade7f" providerId="ADAL" clId="{8FFC9958-2137-48ED-A286-72C283317DF6}" dt="2021-10-08T13:32:48.659" v="226" actId="571"/>
          <ac:spMkLst>
            <pc:docMk/>
            <pc:sldMk cId="1521642320" sldId="307"/>
            <ac:spMk id="517" creationId="{34B8889E-09A6-4146-B941-F59F22741598}"/>
          </ac:spMkLst>
        </pc:spChg>
        <pc:spChg chg="mod">
          <ac:chgData name="Stoney,Duane E." userId="905d1588-0c1d-4d68-98cb-c7b0a80ade7f" providerId="ADAL" clId="{8FFC9958-2137-48ED-A286-72C283317DF6}" dt="2021-10-08T13:32:48.659" v="226" actId="571"/>
          <ac:spMkLst>
            <pc:docMk/>
            <pc:sldMk cId="1521642320" sldId="307"/>
            <ac:spMk id="519" creationId="{EE58DB23-989D-4C9B-90C3-2A1D18E709E4}"/>
          </ac:spMkLst>
        </pc:spChg>
        <pc:spChg chg="mod">
          <ac:chgData name="Stoney,Duane E." userId="905d1588-0c1d-4d68-98cb-c7b0a80ade7f" providerId="ADAL" clId="{8FFC9958-2137-48ED-A286-72C283317DF6}" dt="2021-10-08T13:32:48.659" v="226" actId="571"/>
          <ac:spMkLst>
            <pc:docMk/>
            <pc:sldMk cId="1521642320" sldId="307"/>
            <ac:spMk id="520" creationId="{FE8D87EA-1155-4172-90E3-2D1DCD733A8C}"/>
          </ac:spMkLst>
        </pc:spChg>
        <pc:spChg chg="mod">
          <ac:chgData name="Stoney,Duane E." userId="905d1588-0c1d-4d68-98cb-c7b0a80ade7f" providerId="ADAL" clId="{8FFC9958-2137-48ED-A286-72C283317DF6}" dt="2021-10-08T13:32:48.659" v="226" actId="571"/>
          <ac:spMkLst>
            <pc:docMk/>
            <pc:sldMk cId="1521642320" sldId="307"/>
            <ac:spMk id="521" creationId="{6BE98A6D-8F62-41BF-8CDA-ACD5D41E69AB}"/>
          </ac:spMkLst>
        </pc:spChg>
        <pc:spChg chg="mod">
          <ac:chgData name="Stoney,Duane E." userId="905d1588-0c1d-4d68-98cb-c7b0a80ade7f" providerId="ADAL" clId="{8FFC9958-2137-48ED-A286-72C283317DF6}" dt="2021-10-08T13:32:48.659" v="226" actId="571"/>
          <ac:spMkLst>
            <pc:docMk/>
            <pc:sldMk cId="1521642320" sldId="307"/>
            <ac:spMk id="522" creationId="{F33F9DC4-2DCE-4A5F-A472-5CEFE7800DDE}"/>
          </ac:spMkLst>
        </pc:spChg>
        <pc:spChg chg="mod">
          <ac:chgData name="Stoney,Duane E." userId="905d1588-0c1d-4d68-98cb-c7b0a80ade7f" providerId="ADAL" clId="{8FFC9958-2137-48ED-A286-72C283317DF6}" dt="2021-10-08T13:32:48.659" v="226" actId="571"/>
          <ac:spMkLst>
            <pc:docMk/>
            <pc:sldMk cId="1521642320" sldId="307"/>
            <ac:spMk id="523" creationId="{5E69F204-F5A1-4929-9436-B48840394307}"/>
          </ac:spMkLst>
        </pc:spChg>
        <pc:spChg chg="mod">
          <ac:chgData name="Stoney,Duane E." userId="905d1588-0c1d-4d68-98cb-c7b0a80ade7f" providerId="ADAL" clId="{8FFC9958-2137-48ED-A286-72C283317DF6}" dt="2021-10-08T13:32:48.659" v="226" actId="571"/>
          <ac:spMkLst>
            <pc:docMk/>
            <pc:sldMk cId="1521642320" sldId="307"/>
            <ac:spMk id="524" creationId="{D67679CE-B57B-496D-9366-DD56C985CD3D}"/>
          </ac:spMkLst>
        </pc:spChg>
        <pc:spChg chg="mod">
          <ac:chgData name="Stoney,Duane E." userId="905d1588-0c1d-4d68-98cb-c7b0a80ade7f" providerId="ADAL" clId="{8FFC9958-2137-48ED-A286-72C283317DF6}" dt="2021-10-08T13:32:48.659" v="226" actId="571"/>
          <ac:spMkLst>
            <pc:docMk/>
            <pc:sldMk cId="1521642320" sldId="307"/>
            <ac:spMk id="525" creationId="{EFC3FF1A-1ECF-4A82-BD6A-A9515021E00F}"/>
          </ac:spMkLst>
        </pc:spChg>
        <pc:spChg chg="mod">
          <ac:chgData name="Stoney,Duane E." userId="905d1588-0c1d-4d68-98cb-c7b0a80ade7f" providerId="ADAL" clId="{8FFC9958-2137-48ED-A286-72C283317DF6}" dt="2021-10-08T13:32:48.659" v="226" actId="571"/>
          <ac:spMkLst>
            <pc:docMk/>
            <pc:sldMk cId="1521642320" sldId="307"/>
            <ac:spMk id="526" creationId="{4F22279B-ABB5-4FCD-BE09-57CB744B8F15}"/>
          </ac:spMkLst>
        </pc:spChg>
        <pc:spChg chg="mod">
          <ac:chgData name="Stoney,Duane E." userId="905d1588-0c1d-4d68-98cb-c7b0a80ade7f" providerId="ADAL" clId="{8FFC9958-2137-48ED-A286-72C283317DF6}" dt="2021-10-08T13:32:48.659" v="226" actId="571"/>
          <ac:spMkLst>
            <pc:docMk/>
            <pc:sldMk cId="1521642320" sldId="307"/>
            <ac:spMk id="527" creationId="{6C3637C2-9FAA-4CD3-8A4A-D335F6D97F86}"/>
          </ac:spMkLst>
        </pc:spChg>
        <pc:spChg chg="mod">
          <ac:chgData name="Stoney,Duane E." userId="905d1588-0c1d-4d68-98cb-c7b0a80ade7f" providerId="ADAL" clId="{8FFC9958-2137-48ED-A286-72C283317DF6}" dt="2021-10-08T13:32:48.659" v="226" actId="571"/>
          <ac:spMkLst>
            <pc:docMk/>
            <pc:sldMk cId="1521642320" sldId="307"/>
            <ac:spMk id="528" creationId="{42F4FC33-7001-4D4E-AFA0-F1F2DB66D0B6}"/>
          </ac:spMkLst>
        </pc:spChg>
        <pc:spChg chg="mod">
          <ac:chgData name="Stoney,Duane E." userId="905d1588-0c1d-4d68-98cb-c7b0a80ade7f" providerId="ADAL" clId="{8FFC9958-2137-48ED-A286-72C283317DF6}" dt="2021-10-08T13:32:48.659" v="226" actId="571"/>
          <ac:spMkLst>
            <pc:docMk/>
            <pc:sldMk cId="1521642320" sldId="307"/>
            <ac:spMk id="529" creationId="{133FAA64-0AE6-44D1-AAF3-F7313CC6ACA6}"/>
          </ac:spMkLst>
        </pc:spChg>
        <pc:spChg chg="mod">
          <ac:chgData name="Stoney,Duane E." userId="905d1588-0c1d-4d68-98cb-c7b0a80ade7f" providerId="ADAL" clId="{8FFC9958-2137-48ED-A286-72C283317DF6}" dt="2021-10-08T13:32:48.659" v="226" actId="571"/>
          <ac:spMkLst>
            <pc:docMk/>
            <pc:sldMk cId="1521642320" sldId="307"/>
            <ac:spMk id="530" creationId="{5046066B-7430-4900-9ECB-1C8EB406BAF4}"/>
          </ac:spMkLst>
        </pc:spChg>
        <pc:spChg chg="mod">
          <ac:chgData name="Stoney,Duane E." userId="905d1588-0c1d-4d68-98cb-c7b0a80ade7f" providerId="ADAL" clId="{8FFC9958-2137-48ED-A286-72C283317DF6}" dt="2021-10-08T13:32:48.659" v="226" actId="571"/>
          <ac:spMkLst>
            <pc:docMk/>
            <pc:sldMk cId="1521642320" sldId="307"/>
            <ac:spMk id="531" creationId="{F2C92824-103E-4A53-84B1-08FC95A107EA}"/>
          </ac:spMkLst>
        </pc:spChg>
        <pc:spChg chg="mod">
          <ac:chgData name="Stoney,Duane E." userId="905d1588-0c1d-4d68-98cb-c7b0a80ade7f" providerId="ADAL" clId="{8FFC9958-2137-48ED-A286-72C283317DF6}" dt="2021-10-08T13:32:48.659" v="226" actId="571"/>
          <ac:spMkLst>
            <pc:docMk/>
            <pc:sldMk cId="1521642320" sldId="307"/>
            <ac:spMk id="532" creationId="{8E261CEE-08E3-4E63-8443-07E84D14F54D}"/>
          </ac:spMkLst>
        </pc:spChg>
        <pc:spChg chg="mod">
          <ac:chgData name="Stoney,Duane E." userId="905d1588-0c1d-4d68-98cb-c7b0a80ade7f" providerId="ADAL" clId="{8FFC9958-2137-48ED-A286-72C283317DF6}" dt="2021-10-08T13:32:48.659" v="226" actId="571"/>
          <ac:spMkLst>
            <pc:docMk/>
            <pc:sldMk cId="1521642320" sldId="307"/>
            <ac:spMk id="533" creationId="{CCB47D2E-2FB0-48A4-A8B1-B822F76C18C0}"/>
          </ac:spMkLst>
        </pc:spChg>
        <pc:spChg chg="mod">
          <ac:chgData name="Stoney,Duane E." userId="905d1588-0c1d-4d68-98cb-c7b0a80ade7f" providerId="ADAL" clId="{8FFC9958-2137-48ED-A286-72C283317DF6}" dt="2021-10-08T13:32:48.659" v="226" actId="571"/>
          <ac:spMkLst>
            <pc:docMk/>
            <pc:sldMk cId="1521642320" sldId="307"/>
            <ac:spMk id="534" creationId="{D72A97AD-60FC-44E1-8776-30FCA88FB976}"/>
          </ac:spMkLst>
        </pc:spChg>
        <pc:spChg chg="mod">
          <ac:chgData name="Stoney,Duane E." userId="905d1588-0c1d-4d68-98cb-c7b0a80ade7f" providerId="ADAL" clId="{8FFC9958-2137-48ED-A286-72C283317DF6}" dt="2021-10-08T13:32:48.659" v="226" actId="571"/>
          <ac:spMkLst>
            <pc:docMk/>
            <pc:sldMk cId="1521642320" sldId="307"/>
            <ac:spMk id="535" creationId="{2AAFD03B-9F33-4D15-9875-1C11F53BA6EC}"/>
          </ac:spMkLst>
        </pc:spChg>
        <pc:spChg chg="mod">
          <ac:chgData name="Stoney,Duane E." userId="905d1588-0c1d-4d68-98cb-c7b0a80ade7f" providerId="ADAL" clId="{8FFC9958-2137-48ED-A286-72C283317DF6}" dt="2021-10-08T13:32:48.659" v="226" actId="571"/>
          <ac:spMkLst>
            <pc:docMk/>
            <pc:sldMk cId="1521642320" sldId="307"/>
            <ac:spMk id="536" creationId="{26DD019B-7A4D-4D23-96CC-2EC5B3E69F99}"/>
          </ac:spMkLst>
        </pc:spChg>
        <pc:spChg chg="mod">
          <ac:chgData name="Stoney,Duane E." userId="905d1588-0c1d-4d68-98cb-c7b0a80ade7f" providerId="ADAL" clId="{8FFC9958-2137-48ED-A286-72C283317DF6}" dt="2021-10-08T13:32:48.659" v="226" actId="571"/>
          <ac:spMkLst>
            <pc:docMk/>
            <pc:sldMk cId="1521642320" sldId="307"/>
            <ac:spMk id="537" creationId="{5366F9EA-E33F-4350-AF0C-EAF673D19DAD}"/>
          </ac:spMkLst>
        </pc:spChg>
        <pc:spChg chg="mod">
          <ac:chgData name="Stoney,Duane E." userId="905d1588-0c1d-4d68-98cb-c7b0a80ade7f" providerId="ADAL" clId="{8FFC9958-2137-48ED-A286-72C283317DF6}" dt="2021-10-08T13:32:48.659" v="226" actId="571"/>
          <ac:spMkLst>
            <pc:docMk/>
            <pc:sldMk cId="1521642320" sldId="307"/>
            <ac:spMk id="538" creationId="{7A29BEFA-181A-4B07-988F-AF2900445F50}"/>
          </ac:spMkLst>
        </pc:spChg>
        <pc:spChg chg="mod">
          <ac:chgData name="Stoney,Duane E." userId="905d1588-0c1d-4d68-98cb-c7b0a80ade7f" providerId="ADAL" clId="{8FFC9958-2137-48ED-A286-72C283317DF6}" dt="2021-10-08T13:32:48.659" v="226" actId="571"/>
          <ac:spMkLst>
            <pc:docMk/>
            <pc:sldMk cId="1521642320" sldId="307"/>
            <ac:spMk id="539" creationId="{3F89D6FD-4506-465C-8C03-389815B7CB01}"/>
          </ac:spMkLst>
        </pc:spChg>
        <pc:spChg chg="mod">
          <ac:chgData name="Stoney,Duane E." userId="905d1588-0c1d-4d68-98cb-c7b0a80ade7f" providerId="ADAL" clId="{8FFC9958-2137-48ED-A286-72C283317DF6}" dt="2021-10-08T13:32:48.659" v="226" actId="571"/>
          <ac:spMkLst>
            <pc:docMk/>
            <pc:sldMk cId="1521642320" sldId="307"/>
            <ac:spMk id="540" creationId="{0C1456C8-0F4C-49D5-9447-F6EF4AC6039C}"/>
          </ac:spMkLst>
        </pc:spChg>
        <pc:spChg chg="mod">
          <ac:chgData name="Stoney,Duane E." userId="905d1588-0c1d-4d68-98cb-c7b0a80ade7f" providerId="ADAL" clId="{8FFC9958-2137-48ED-A286-72C283317DF6}" dt="2021-10-08T13:32:48.659" v="226" actId="571"/>
          <ac:spMkLst>
            <pc:docMk/>
            <pc:sldMk cId="1521642320" sldId="307"/>
            <ac:spMk id="541" creationId="{09E4C19F-311E-44BB-B3AD-6D8BDC6A02E3}"/>
          </ac:spMkLst>
        </pc:spChg>
        <pc:spChg chg="mod">
          <ac:chgData name="Stoney,Duane E." userId="905d1588-0c1d-4d68-98cb-c7b0a80ade7f" providerId="ADAL" clId="{8FFC9958-2137-48ED-A286-72C283317DF6}" dt="2021-10-08T13:32:48.659" v="226" actId="571"/>
          <ac:spMkLst>
            <pc:docMk/>
            <pc:sldMk cId="1521642320" sldId="307"/>
            <ac:spMk id="542" creationId="{50C1FB90-861A-4B82-951C-E2E1F85F8E09}"/>
          </ac:spMkLst>
        </pc:spChg>
        <pc:spChg chg="mod">
          <ac:chgData name="Stoney,Duane E." userId="905d1588-0c1d-4d68-98cb-c7b0a80ade7f" providerId="ADAL" clId="{8FFC9958-2137-48ED-A286-72C283317DF6}" dt="2021-10-08T13:32:48.659" v="226" actId="571"/>
          <ac:spMkLst>
            <pc:docMk/>
            <pc:sldMk cId="1521642320" sldId="307"/>
            <ac:spMk id="543" creationId="{E969EFA5-96E6-496B-8F63-B7ECFF1D0C0B}"/>
          </ac:spMkLst>
        </pc:spChg>
        <pc:spChg chg="mod">
          <ac:chgData name="Stoney,Duane E." userId="905d1588-0c1d-4d68-98cb-c7b0a80ade7f" providerId="ADAL" clId="{8FFC9958-2137-48ED-A286-72C283317DF6}" dt="2021-10-08T13:32:48.659" v="226" actId="571"/>
          <ac:spMkLst>
            <pc:docMk/>
            <pc:sldMk cId="1521642320" sldId="307"/>
            <ac:spMk id="544" creationId="{364CC35D-E796-4006-9CE4-1E27846BB56E}"/>
          </ac:spMkLst>
        </pc:spChg>
        <pc:spChg chg="mod">
          <ac:chgData name="Stoney,Duane E." userId="905d1588-0c1d-4d68-98cb-c7b0a80ade7f" providerId="ADAL" clId="{8FFC9958-2137-48ED-A286-72C283317DF6}" dt="2021-10-08T13:32:48.659" v="226" actId="571"/>
          <ac:spMkLst>
            <pc:docMk/>
            <pc:sldMk cId="1521642320" sldId="307"/>
            <ac:spMk id="545" creationId="{48B6D195-E1BE-42C4-8EF0-1AF9E8B1EFFE}"/>
          </ac:spMkLst>
        </pc:spChg>
        <pc:spChg chg="mod">
          <ac:chgData name="Stoney,Duane E." userId="905d1588-0c1d-4d68-98cb-c7b0a80ade7f" providerId="ADAL" clId="{8FFC9958-2137-48ED-A286-72C283317DF6}" dt="2021-10-08T13:32:48.659" v="226" actId="571"/>
          <ac:spMkLst>
            <pc:docMk/>
            <pc:sldMk cId="1521642320" sldId="307"/>
            <ac:spMk id="546" creationId="{0C01D49D-EF60-407A-B61B-461C79ADDFF3}"/>
          </ac:spMkLst>
        </pc:spChg>
        <pc:spChg chg="mod">
          <ac:chgData name="Stoney,Duane E." userId="905d1588-0c1d-4d68-98cb-c7b0a80ade7f" providerId="ADAL" clId="{8FFC9958-2137-48ED-A286-72C283317DF6}" dt="2021-10-08T13:32:48.659" v="226" actId="571"/>
          <ac:spMkLst>
            <pc:docMk/>
            <pc:sldMk cId="1521642320" sldId="307"/>
            <ac:spMk id="547" creationId="{90DA4E02-7DF5-4CF3-AEFC-92D41710196A}"/>
          </ac:spMkLst>
        </pc:spChg>
        <pc:spChg chg="mod">
          <ac:chgData name="Stoney,Duane E." userId="905d1588-0c1d-4d68-98cb-c7b0a80ade7f" providerId="ADAL" clId="{8FFC9958-2137-48ED-A286-72C283317DF6}" dt="2021-10-08T13:32:48.659" v="226" actId="571"/>
          <ac:spMkLst>
            <pc:docMk/>
            <pc:sldMk cId="1521642320" sldId="307"/>
            <ac:spMk id="548" creationId="{7FFF3AEA-11E3-43D9-BE77-EE810B4F950D}"/>
          </ac:spMkLst>
        </pc:spChg>
        <pc:spChg chg="mod">
          <ac:chgData name="Stoney,Duane E." userId="905d1588-0c1d-4d68-98cb-c7b0a80ade7f" providerId="ADAL" clId="{8FFC9958-2137-48ED-A286-72C283317DF6}" dt="2021-10-08T13:32:48.659" v="226" actId="571"/>
          <ac:spMkLst>
            <pc:docMk/>
            <pc:sldMk cId="1521642320" sldId="307"/>
            <ac:spMk id="549" creationId="{E2955E9B-FD0E-4AD9-9828-5B25C0C6C5EB}"/>
          </ac:spMkLst>
        </pc:spChg>
        <pc:spChg chg="mod">
          <ac:chgData name="Stoney,Duane E." userId="905d1588-0c1d-4d68-98cb-c7b0a80ade7f" providerId="ADAL" clId="{8FFC9958-2137-48ED-A286-72C283317DF6}" dt="2021-10-08T13:32:48.659" v="226" actId="571"/>
          <ac:spMkLst>
            <pc:docMk/>
            <pc:sldMk cId="1521642320" sldId="307"/>
            <ac:spMk id="550" creationId="{AB4E9E99-D58B-4F6E-91DB-7CBF8C81D7A7}"/>
          </ac:spMkLst>
        </pc:spChg>
        <pc:spChg chg="mod">
          <ac:chgData name="Stoney,Duane E." userId="905d1588-0c1d-4d68-98cb-c7b0a80ade7f" providerId="ADAL" clId="{8FFC9958-2137-48ED-A286-72C283317DF6}" dt="2021-10-08T13:32:48.659" v="226" actId="571"/>
          <ac:spMkLst>
            <pc:docMk/>
            <pc:sldMk cId="1521642320" sldId="307"/>
            <ac:spMk id="551" creationId="{45D6264C-B5C5-43DF-9C17-A2F5AE9E1ED1}"/>
          </ac:spMkLst>
        </pc:spChg>
        <pc:spChg chg="mod">
          <ac:chgData name="Stoney,Duane E." userId="905d1588-0c1d-4d68-98cb-c7b0a80ade7f" providerId="ADAL" clId="{8FFC9958-2137-48ED-A286-72C283317DF6}" dt="2021-10-08T13:32:48.659" v="226" actId="571"/>
          <ac:spMkLst>
            <pc:docMk/>
            <pc:sldMk cId="1521642320" sldId="307"/>
            <ac:spMk id="552" creationId="{F76A2C5F-C688-4949-86A6-41410E8A4AA9}"/>
          </ac:spMkLst>
        </pc:spChg>
        <pc:spChg chg="mod">
          <ac:chgData name="Stoney,Duane E." userId="905d1588-0c1d-4d68-98cb-c7b0a80ade7f" providerId="ADAL" clId="{8FFC9958-2137-48ED-A286-72C283317DF6}" dt="2021-10-08T13:32:48.659" v="226" actId="571"/>
          <ac:spMkLst>
            <pc:docMk/>
            <pc:sldMk cId="1521642320" sldId="307"/>
            <ac:spMk id="553" creationId="{7F8A186A-6087-43E0-9926-B41D96FBEBA6}"/>
          </ac:spMkLst>
        </pc:spChg>
        <pc:spChg chg="mod">
          <ac:chgData name="Stoney,Duane E." userId="905d1588-0c1d-4d68-98cb-c7b0a80ade7f" providerId="ADAL" clId="{8FFC9958-2137-48ED-A286-72C283317DF6}" dt="2021-10-08T13:32:48.659" v="226" actId="571"/>
          <ac:spMkLst>
            <pc:docMk/>
            <pc:sldMk cId="1521642320" sldId="307"/>
            <ac:spMk id="554" creationId="{355197DA-6D5C-4877-832D-ED9ECC9D5B9E}"/>
          </ac:spMkLst>
        </pc:spChg>
        <pc:spChg chg="mod">
          <ac:chgData name="Stoney,Duane E." userId="905d1588-0c1d-4d68-98cb-c7b0a80ade7f" providerId="ADAL" clId="{8FFC9958-2137-48ED-A286-72C283317DF6}" dt="2021-10-08T13:32:48.659" v="226" actId="571"/>
          <ac:spMkLst>
            <pc:docMk/>
            <pc:sldMk cId="1521642320" sldId="307"/>
            <ac:spMk id="555" creationId="{A261823C-A0D3-40E5-8B5A-D6ECB78DCD99}"/>
          </ac:spMkLst>
        </pc:spChg>
        <pc:spChg chg="mod">
          <ac:chgData name="Stoney,Duane E." userId="905d1588-0c1d-4d68-98cb-c7b0a80ade7f" providerId="ADAL" clId="{8FFC9958-2137-48ED-A286-72C283317DF6}" dt="2021-10-08T13:32:48.659" v="226" actId="571"/>
          <ac:spMkLst>
            <pc:docMk/>
            <pc:sldMk cId="1521642320" sldId="307"/>
            <ac:spMk id="556" creationId="{F7A71A4C-7E55-4C7B-BFEB-08F11D7145CF}"/>
          </ac:spMkLst>
        </pc:spChg>
        <pc:spChg chg="mod">
          <ac:chgData name="Stoney,Duane E." userId="905d1588-0c1d-4d68-98cb-c7b0a80ade7f" providerId="ADAL" clId="{8FFC9958-2137-48ED-A286-72C283317DF6}" dt="2021-10-08T13:32:48.659" v="226" actId="571"/>
          <ac:spMkLst>
            <pc:docMk/>
            <pc:sldMk cId="1521642320" sldId="307"/>
            <ac:spMk id="557" creationId="{8408E10E-E5EE-4EDF-ACC8-E21D46EFB7F4}"/>
          </ac:spMkLst>
        </pc:spChg>
        <pc:spChg chg="mod">
          <ac:chgData name="Stoney,Duane E." userId="905d1588-0c1d-4d68-98cb-c7b0a80ade7f" providerId="ADAL" clId="{8FFC9958-2137-48ED-A286-72C283317DF6}" dt="2021-10-08T13:32:48.659" v="226" actId="571"/>
          <ac:spMkLst>
            <pc:docMk/>
            <pc:sldMk cId="1521642320" sldId="307"/>
            <ac:spMk id="558" creationId="{142DFDF1-36CA-4342-A1F5-63A2F9F59725}"/>
          </ac:spMkLst>
        </pc:spChg>
        <pc:spChg chg="mod">
          <ac:chgData name="Stoney,Duane E." userId="905d1588-0c1d-4d68-98cb-c7b0a80ade7f" providerId="ADAL" clId="{8FFC9958-2137-48ED-A286-72C283317DF6}" dt="2021-10-08T13:32:48.659" v="226" actId="571"/>
          <ac:spMkLst>
            <pc:docMk/>
            <pc:sldMk cId="1521642320" sldId="307"/>
            <ac:spMk id="559" creationId="{0A02D36E-4F00-419A-8A0E-8C1B6607F731}"/>
          </ac:spMkLst>
        </pc:spChg>
        <pc:spChg chg="mod">
          <ac:chgData name="Stoney,Duane E." userId="905d1588-0c1d-4d68-98cb-c7b0a80ade7f" providerId="ADAL" clId="{8FFC9958-2137-48ED-A286-72C283317DF6}" dt="2021-10-08T13:32:48.659" v="226" actId="571"/>
          <ac:spMkLst>
            <pc:docMk/>
            <pc:sldMk cId="1521642320" sldId="307"/>
            <ac:spMk id="560" creationId="{9C50F9A5-03A3-4410-BC0C-5116585B3E30}"/>
          </ac:spMkLst>
        </pc:spChg>
        <pc:spChg chg="mod">
          <ac:chgData name="Stoney,Duane E." userId="905d1588-0c1d-4d68-98cb-c7b0a80ade7f" providerId="ADAL" clId="{8FFC9958-2137-48ED-A286-72C283317DF6}" dt="2021-10-08T13:32:48.659" v="226" actId="571"/>
          <ac:spMkLst>
            <pc:docMk/>
            <pc:sldMk cId="1521642320" sldId="307"/>
            <ac:spMk id="561" creationId="{C19725EA-2453-415E-866D-1386607D50AB}"/>
          </ac:spMkLst>
        </pc:spChg>
        <pc:spChg chg="mod">
          <ac:chgData name="Stoney,Duane E." userId="905d1588-0c1d-4d68-98cb-c7b0a80ade7f" providerId="ADAL" clId="{8FFC9958-2137-48ED-A286-72C283317DF6}" dt="2021-10-08T13:32:48.659" v="226" actId="571"/>
          <ac:spMkLst>
            <pc:docMk/>
            <pc:sldMk cId="1521642320" sldId="307"/>
            <ac:spMk id="562" creationId="{7657603D-EBF8-4966-B703-1C7103E9FD1C}"/>
          </ac:spMkLst>
        </pc:spChg>
        <pc:spChg chg="mod">
          <ac:chgData name="Stoney,Duane E." userId="905d1588-0c1d-4d68-98cb-c7b0a80ade7f" providerId="ADAL" clId="{8FFC9958-2137-48ED-A286-72C283317DF6}" dt="2021-10-08T13:32:48.659" v="226" actId="571"/>
          <ac:spMkLst>
            <pc:docMk/>
            <pc:sldMk cId="1521642320" sldId="307"/>
            <ac:spMk id="563" creationId="{0BB5C744-9409-4A9F-827D-AC4B182473BB}"/>
          </ac:spMkLst>
        </pc:spChg>
        <pc:spChg chg="mod">
          <ac:chgData name="Stoney,Duane E." userId="905d1588-0c1d-4d68-98cb-c7b0a80ade7f" providerId="ADAL" clId="{8FFC9958-2137-48ED-A286-72C283317DF6}" dt="2021-10-08T13:32:48.659" v="226" actId="571"/>
          <ac:spMkLst>
            <pc:docMk/>
            <pc:sldMk cId="1521642320" sldId="307"/>
            <ac:spMk id="564" creationId="{EA997280-944F-472A-ABDE-508A930EAF2A}"/>
          </ac:spMkLst>
        </pc:spChg>
        <pc:spChg chg="mod">
          <ac:chgData name="Stoney,Duane E." userId="905d1588-0c1d-4d68-98cb-c7b0a80ade7f" providerId="ADAL" clId="{8FFC9958-2137-48ED-A286-72C283317DF6}" dt="2021-10-08T13:32:48.659" v="226" actId="571"/>
          <ac:spMkLst>
            <pc:docMk/>
            <pc:sldMk cId="1521642320" sldId="307"/>
            <ac:spMk id="565" creationId="{855697B1-1888-474B-A01E-F9FAD137A569}"/>
          </ac:spMkLst>
        </pc:spChg>
        <pc:spChg chg="mod">
          <ac:chgData name="Stoney,Duane E." userId="905d1588-0c1d-4d68-98cb-c7b0a80ade7f" providerId="ADAL" clId="{8FFC9958-2137-48ED-A286-72C283317DF6}" dt="2021-10-08T13:32:48.659" v="226" actId="571"/>
          <ac:spMkLst>
            <pc:docMk/>
            <pc:sldMk cId="1521642320" sldId="307"/>
            <ac:spMk id="566" creationId="{EBA5E152-6AE3-41ED-9E72-3634D612E530}"/>
          </ac:spMkLst>
        </pc:spChg>
        <pc:spChg chg="mod">
          <ac:chgData name="Stoney,Duane E." userId="905d1588-0c1d-4d68-98cb-c7b0a80ade7f" providerId="ADAL" clId="{8FFC9958-2137-48ED-A286-72C283317DF6}" dt="2021-10-08T13:32:48.659" v="226" actId="571"/>
          <ac:spMkLst>
            <pc:docMk/>
            <pc:sldMk cId="1521642320" sldId="307"/>
            <ac:spMk id="567" creationId="{D2B0B014-AD1A-4CC1-8134-8F698B32A4CF}"/>
          </ac:spMkLst>
        </pc:spChg>
        <pc:spChg chg="mod">
          <ac:chgData name="Stoney,Duane E." userId="905d1588-0c1d-4d68-98cb-c7b0a80ade7f" providerId="ADAL" clId="{8FFC9958-2137-48ED-A286-72C283317DF6}" dt="2021-10-08T13:32:48.659" v="226" actId="571"/>
          <ac:spMkLst>
            <pc:docMk/>
            <pc:sldMk cId="1521642320" sldId="307"/>
            <ac:spMk id="568" creationId="{E514DD42-5C72-4CA5-86D7-80EF2767DE46}"/>
          </ac:spMkLst>
        </pc:spChg>
        <pc:spChg chg="mod">
          <ac:chgData name="Stoney,Duane E." userId="905d1588-0c1d-4d68-98cb-c7b0a80ade7f" providerId="ADAL" clId="{8FFC9958-2137-48ED-A286-72C283317DF6}" dt="2021-10-08T13:32:48.659" v="226" actId="571"/>
          <ac:spMkLst>
            <pc:docMk/>
            <pc:sldMk cId="1521642320" sldId="307"/>
            <ac:spMk id="569" creationId="{CE9D6B75-6DA8-4AC9-8962-987BCFFFDBA6}"/>
          </ac:spMkLst>
        </pc:spChg>
        <pc:spChg chg="mod">
          <ac:chgData name="Stoney,Duane E." userId="905d1588-0c1d-4d68-98cb-c7b0a80ade7f" providerId="ADAL" clId="{8FFC9958-2137-48ED-A286-72C283317DF6}" dt="2021-10-08T13:32:48.659" v="226" actId="571"/>
          <ac:spMkLst>
            <pc:docMk/>
            <pc:sldMk cId="1521642320" sldId="307"/>
            <ac:spMk id="570" creationId="{B4C90302-7F15-4CD4-84A9-A4FC2E5A7BDA}"/>
          </ac:spMkLst>
        </pc:spChg>
        <pc:spChg chg="mod">
          <ac:chgData name="Stoney,Duane E." userId="905d1588-0c1d-4d68-98cb-c7b0a80ade7f" providerId="ADAL" clId="{8FFC9958-2137-48ED-A286-72C283317DF6}" dt="2021-10-08T13:32:48.659" v="226" actId="571"/>
          <ac:spMkLst>
            <pc:docMk/>
            <pc:sldMk cId="1521642320" sldId="307"/>
            <ac:spMk id="571" creationId="{5287F9CF-0E48-42AE-8ACC-381E94AFCD1A}"/>
          </ac:spMkLst>
        </pc:spChg>
        <pc:spChg chg="mod">
          <ac:chgData name="Stoney,Duane E." userId="905d1588-0c1d-4d68-98cb-c7b0a80ade7f" providerId="ADAL" clId="{8FFC9958-2137-48ED-A286-72C283317DF6}" dt="2021-10-08T13:32:48.659" v="226" actId="571"/>
          <ac:spMkLst>
            <pc:docMk/>
            <pc:sldMk cId="1521642320" sldId="307"/>
            <ac:spMk id="572" creationId="{9274B9F7-8676-4AC0-9AC4-B12B8588072D}"/>
          </ac:spMkLst>
        </pc:spChg>
        <pc:spChg chg="mod">
          <ac:chgData name="Stoney,Duane E." userId="905d1588-0c1d-4d68-98cb-c7b0a80ade7f" providerId="ADAL" clId="{8FFC9958-2137-48ED-A286-72C283317DF6}" dt="2021-10-08T13:32:48.659" v="226" actId="571"/>
          <ac:spMkLst>
            <pc:docMk/>
            <pc:sldMk cId="1521642320" sldId="307"/>
            <ac:spMk id="573" creationId="{C83E0814-8835-4815-8E41-79F83AC9AF24}"/>
          </ac:spMkLst>
        </pc:spChg>
        <pc:spChg chg="mod">
          <ac:chgData name="Stoney,Duane E." userId="905d1588-0c1d-4d68-98cb-c7b0a80ade7f" providerId="ADAL" clId="{8FFC9958-2137-48ED-A286-72C283317DF6}" dt="2021-10-08T13:32:48.659" v="226" actId="571"/>
          <ac:spMkLst>
            <pc:docMk/>
            <pc:sldMk cId="1521642320" sldId="307"/>
            <ac:spMk id="574" creationId="{1BFACAA6-68F7-4281-9B0A-1C1F055296D4}"/>
          </ac:spMkLst>
        </pc:spChg>
        <pc:spChg chg="mod">
          <ac:chgData name="Stoney,Duane E." userId="905d1588-0c1d-4d68-98cb-c7b0a80ade7f" providerId="ADAL" clId="{8FFC9958-2137-48ED-A286-72C283317DF6}" dt="2021-10-08T13:32:48.659" v="226" actId="571"/>
          <ac:spMkLst>
            <pc:docMk/>
            <pc:sldMk cId="1521642320" sldId="307"/>
            <ac:spMk id="575" creationId="{F1CFE4DA-E648-4F56-A3B2-AD89D24924A1}"/>
          </ac:spMkLst>
        </pc:spChg>
        <pc:spChg chg="mod">
          <ac:chgData name="Stoney,Duane E." userId="905d1588-0c1d-4d68-98cb-c7b0a80ade7f" providerId="ADAL" clId="{8FFC9958-2137-48ED-A286-72C283317DF6}" dt="2021-10-08T13:32:48.659" v="226" actId="571"/>
          <ac:spMkLst>
            <pc:docMk/>
            <pc:sldMk cId="1521642320" sldId="307"/>
            <ac:spMk id="576" creationId="{1A6FAF12-D934-44D2-BEBB-5EFB9BF33A9F}"/>
          </ac:spMkLst>
        </pc:spChg>
        <pc:spChg chg="mod">
          <ac:chgData name="Stoney,Duane E." userId="905d1588-0c1d-4d68-98cb-c7b0a80ade7f" providerId="ADAL" clId="{8FFC9958-2137-48ED-A286-72C283317DF6}" dt="2021-10-08T13:32:48.659" v="226" actId="571"/>
          <ac:spMkLst>
            <pc:docMk/>
            <pc:sldMk cId="1521642320" sldId="307"/>
            <ac:spMk id="578" creationId="{52C846FA-149D-40DB-ACB3-3FDE6B04C4BD}"/>
          </ac:spMkLst>
        </pc:spChg>
        <pc:grpChg chg="mod">
          <ac:chgData name="Stoney,Duane E." userId="905d1588-0c1d-4d68-98cb-c7b0a80ade7f" providerId="ADAL" clId="{8FFC9958-2137-48ED-A286-72C283317DF6}" dt="2021-10-08T13:32:48.659" v="226" actId="571"/>
          <ac:grpSpMkLst>
            <pc:docMk/>
            <pc:sldMk cId="1521642320" sldId="307"/>
            <ac:grpSpMk id="2" creationId="{04DBE9D0-5BD9-4B5C-9A88-02FD7AE87209}"/>
          </ac:grpSpMkLst>
        </pc:grpChg>
        <pc:grpChg chg="mod">
          <ac:chgData name="Stoney,Duane E." userId="905d1588-0c1d-4d68-98cb-c7b0a80ade7f" providerId="ADAL" clId="{8FFC9958-2137-48ED-A286-72C283317DF6}" dt="2021-10-08T13:14:39.217" v="1" actId="1076"/>
          <ac:grpSpMkLst>
            <pc:docMk/>
            <pc:sldMk cId="1521642320" sldId="307"/>
            <ac:grpSpMk id="29" creationId="{0CBFBC7F-0114-41DA-A172-4855769F5BA0}"/>
          </ac:grpSpMkLst>
        </pc:grpChg>
        <pc:grpChg chg="mod">
          <ac:chgData name="Stoney,Duane E." userId="905d1588-0c1d-4d68-98cb-c7b0a80ade7f" providerId="ADAL" clId="{8FFC9958-2137-48ED-A286-72C283317DF6}" dt="2021-10-08T13:14:39.217" v="1" actId="1076"/>
          <ac:grpSpMkLst>
            <pc:docMk/>
            <pc:sldMk cId="1521642320" sldId="307"/>
            <ac:grpSpMk id="32" creationId="{1FC8B88A-C2EE-4C97-BAF0-E57C82D13730}"/>
          </ac:grpSpMkLst>
        </pc:grpChg>
        <pc:grpChg chg="mod">
          <ac:chgData name="Stoney,Duane E." userId="905d1588-0c1d-4d68-98cb-c7b0a80ade7f" providerId="ADAL" clId="{8FFC9958-2137-48ED-A286-72C283317DF6}" dt="2021-10-08T13:14:39.217" v="1" actId="1076"/>
          <ac:grpSpMkLst>
            <pc:docMk/>
            <pc:sldMk cId="1521642320" sldId="307"/>
            <ac:grpSpMk id="33" creationId="{9E5F77D4-466F-406C-B781-BD9FBA4599FA}"/>
          </ac:grpSpMkLst>
        </pc:grpChg>
        <pc:grpChg chg="mod">
          <ac:chgData name="Stoney,Duane E." userId="905d1588-0c1d-4d68-98cb-c7b0a80ade7f" providerId="ADAL" clId="{8FFC9958-2137-48ED-A286-72C283317DF6}" dt="2021-10-08T13:14:39.217" v="1" actId="1076"/>
          <ac:grpSpMkLst>
            <pc:docMk/>
            <pc:sldMk cId="1521642320" sldId="307"/>
            <ac:grpSpMk id="34" creationId="{E54EC15E-1330-4BC4-8A07-EFC011B7A78A}"/>
          </ac:grpSpMkLst>
        </pc:grpChg>
        <pc:grpChg chg="mod">
          <ac:chgData name="Stoney,Duane E." userId="905d1588-0c1d-4d68-98cb-c7b0a80ade7f" providerId="ADAL" clId="{8FFC9958-2137-48ED-A286-72C283317DF6}" dt="2021-10-08T13:14:39.217" v="1" actId="1076"/>
          <ac:grpSpMkLst>
            <pc:docMk/>
            <pc:sldMk cId="1521642320" sldId="307"/>
            <ac:grpSpMk id="35" creationId="{F8EB7A68-360B-4082-A13A-93C3373960A6}"/>
          </ac:grpSpMkLst>
        </pc:grpChg>
        <pc:grpChg chg="mod">
          <ac:chgData name="Stoney,Duane E." userId="905d1588-0c1d-4d68-98cb-c7b0a80ade7f" providerId="ADAL" clId="{8FFC9958-2137-48ED-A286-72C283317DF6}" dt="2021-10-08T13:14:39.217" v="1" actId="1076"/>
          <ac:grpSpMkLst>
            <pc:docMk/>
            <pc:sldMk cId="1521642320" sldId="307"/>
            <ac:grpSpMk id="36" creationId="{47B29DF4-B9D3-464C-97C0-98EDEEEB728E}"/>
          </ac:grpSpMkLst>
        </pc:grpChg>
        <pc:grpChg chg="mod">
          <ac:chgData name="Stoney,Duane E." userId="905d1588-0c1d-4d68-98cb-c7b0a80ade7f" providerId="ADAL" clId="{8FFC9958-2137-48ED-A286-72C283317DF6}" dt="2021-10-08T13:14:39.217" v="1" actId="1076"/>
          <ac:grpSpMkLst>
            <pc:docMk/>
            <pc:sldMk cId="1521642320" sldId="307"/>
            <ac:grpSpMk id="37" creationId="{A6B5D8FB-B548-4292-8DD5-E6B77AA35E44}"/>
          </ac:grpSpMkLst>
        </pc:grpChg>
        <pc:grpChg chg="mod">
          <ac:chgData name="Stoney,Duane E." userId="905d1588-0c1d-4d68-98cb-c7b0a80ade7f" providerId="ADAL" clId="{8FFC9958-2137-48ED-A286-72C283317DF6}" dt="2021-10-08T13:14:39.217" v="1" actId="1076"/>
          <ac:grpSpMkLst>
            <pc:docMk/>
            <pc:sldMk cId="1521642320" sldId="307"/>
            <ac:grpSpMk id="38" creationId="{49D5E2A9-32DC-45BA-A778-53613C4FDF52}"/>
          </ac:grpSpMkLst>
        </pc:grpChg>
        <pc:grpChg chg="mod">
          <ac:chgData name="Stoney,Duane E." userId="905d1588-0c1d-4d68-98cb-c7b0a80ade7f" providerId="ADAL" clId="{8FFC9958-2137-48ED-A286-72C283317DF6}" dt="2021-10-08T13:14:39.217" v="1" actId="1076"/>
          <ac:grpSpMkLst>
            <pc:docMk/>
            <pc:sldMk cId="1521642320" sldId="307"/>
            <ac:grpSpMk id="39" creationId="{3641A6ED-EE75-4A86-88A1-6CD72D0D98F0}"/>
          </ac:grpSpMkLst>
        </pc:grpChg>
        <pc:grpChg chg="add del mod">
          <ac:chgData name="Stoney,Duane E." userId="905d1588-0c1d-4d68-98cb-c7b0a80ade7f" providerId="ADAL" clId="{8FFC9958-2137-48ED-A286-72C283317DF6}" dt="2021-10-08T13:20:06.202" v="125" actId="21"/>
          <ac:grpSpMkLst>
            <pc:docMk/>
            <pc:sldMk cId="1521642320" sldId="307"/>
            <ac:grpSpMk id="374" creationId="{BDA59E9D-75AA-40BF-971E-216CDD2BFDA5}"/>
          </ac:grpSpMkLst>
        </pc:grpChg>
        <pc:grpChg chg="mod">
          <ac:chgData name="Stoney,Duane E." userId="905d1588-0c1d-4d68-98cb-c7b0a80ade7f" providerId="ADAL" clId="{8FFC9958-2137-48ED-A286-72C283317DF6}" dt="2021-10-08T13:19:45.327" v="124" actId="1076"/>
          <ac:grpSpMkLst>
            <pc:docMk/>
            <pc:sldMk cId="1521642320" sldId="307"/>
            <ac:grpSpMk id="376" creationId="{894CCE92-F967-4AB5-9039-D03A81E4EAFD}"/>
          </ac:grpSpMkLst>
        </pc:grpChg>
        <pc:grpChg chg="mod">
          <ac:chgData name="Stoney,Duane E." userId="905d1588-0c1d-4d68-98cb-c7b0a80ade7f" providerId="ADAL" clId="{8FFC9958-2137-48ED-A286-72C283317DF6}" dt="2021-10-08T13:19:45.327" v="124" actId="1076"/>
          <ac:grpSpMkLst>
            <pc:docMk/>
            <pc:sldMk cId="1521642320" sldId="307"/>
            <ac:grpSpMk id="378" creationId="{30B54A58-7898-4619-9B05-57CAC4030B00}"/>
          </ac:grpSpMkLst>
        </pc:grpChg>
        <pc:grpChg chg="mod">
          <ac:chgData name="Stoney,Duane E." userId="905d1588-0c1d-4d68-98cb-c7b0a80ade7f" providerId="ADAL" clId="{8FFC9958-2137-48ED-A286-72C283317DF6}" dt="2021-10-08T13:32:48.659" v="226" actId="571"/>
          <ac:grpSpMkLst>
            <pc:docMk/>
            <pc:sldMk cId="1521642320" sldId="307"/>
            <ac:grpSpMk id="446" creationId="{746C3272-4595-4250-BBB1-7406DA2D94A0}"/>
          </ac:grpSpMkLst>
        </pc:grpChg>
        <pc:grpChg chg="mod">
          <ac:chgData name="Stoney,Duane E." userId="905d1588-0c1d-4d68-98cb-c7b0a80ade7f" providerId="ADAL" clId="{8FFC9958-2137-48ED-A286-72C283317DF6}" dt="2021-10-08T13:32:48.659" v="226" actId="571"/>
          <ac:grpSpMkLst>
            <pc:docMk/>
            <pc:sldMk cId="1521642320" sldId="307"/>
            <ac:grpSpMk id="451" creationId="{C10C058E-C42D-4129-8DD3-CEE51F821A40}"/>
          </ac:grpSpMkLst>
        </pc:grpChg>
        <pc:grpChg chg="mod">
          <ac:chgData name="Stoney,Duane E." userId="905d1588-0c1d-4d68-98cb-c7b0a80ade7f" providerId="ADAL" clId="{8FFC9958-2137-48ED-A286-72C283317DF6}" dt="2021-10-08T13:32:48.659" v="226" actId="571"/>
          <ac:grpSpMkLst>
            <pc:docMk/>
            <pc:sldMk cId="1521642320" sldId="307"/>
            <ac:grpSpMk id="452" creationId="{E9EE6A09-DFDF-44AE-AE5D-48E4F144F9B2}"/>
          </ac:grpSpMkLst>
        </pc:grpChg>
      </pc:sldChg>
    </pc:docChg>
  </pc:docChgLst>
  <pc:docChgLst>
    <pc:chgData name="Godbole,Ravi" userId="S::godbolrs@airproducts.com::11cf7d12-c854-49e6-8ac2-419304c26e78" providerId="AD" clId="Web-{FD03B2A5-8520-F047-186B-7A13CEED4F23}"/>
    <pc:docChg chg="sldOrd">
      <pc:chgData name="Godbole,Ravi" userId="S::godbolrs@airproducts.com::11cf7d12-c854-49e6-8ac2-419304c26e78" providerId="AD" clId="Web-{FD03B2A5-8520-F047-186B-7A13CEED4F23}" dt="2023-10-12T14:10:01.106" v="0"/>
      <pc:docMkLst>
        <pc:docMk/>
      </pc:docMkLst>
      <pc:sldChg chg="ord">
        <pc:chgData name="Godbole,Ravi" userId="S::godbolrs@airproducts.com::11cf7d12-c854-49e6-8ac2-419304c26e78" providerId="AD" clId="Web-{FD03B2A5-8520-F047-186B-7A13CEED4F23}" dt="2023-10-12T14:10:01.106" v="0"/>
        <pc:sldMkLst>
          <pc:docMk/>
          <pc:sldMk cId="3984954867" sldId="300"/>
        </pc:sldMkLst>
      </pc:sldChg>
    </pc:docChg>
  </pc:docChgLst>
  <pc:docChgLst>
    <pc:chgData name="Stoney,Duane E." userId="905d1588-0c1d-4d68-98cb-c7b0a80ade7f" providerId="ADAL" clId="{AD7FF489-ED3D-4CBD-B190-0A84D3D3943C}"/>
    <pc:docChg chg="custSel modSld">
      <pc:chgData name="Stoney,Duane E." userId="905d1588-0c1d-4d68-98cb-c7b0a80ade7f" providerId="ADAL" clId="{AD7FF489-ED3D-4CBD-B190-0A84D3D3943C}" dt="2022-02-03T15:05:31.304" v="52" actId="167"/>
      <pc:docMkLst>
        <pc:docMk/>
      </pc:docMkLst>
      <pc:sldChg chg="delSp modSp mod">
        <pc:chgData name="Stoney,Duane E." userId="905d1588-0c1d-4d68-98cb-c7b0a80ade7f" providerId="ADAL" clId="{AD7FF489-ED3D-4CBD-B190-0A84D3D3943C}" dt="2022-02-03T15:05:31.304" v="52" actId="167"/>
        <pc:sldMkLst>
          <pc:docMk/>
          <pc:sldMk cId="1902349663" sldId="304"/>
        </pc:sldMkLst>
        <pc:spChg chg="mod">
          <ac:chgData name="Stoney,Duane E." userId="905d1588-0c1d-4d68-98cb-c7b0a80ade7f" providerId="ADAL" clId="{AD7FF489-ED3D-4CBD-B190-0A84D3D3943C}" dt="2022-02-03T15:02:57.423" v="20" actId="1036"/>
          <ac:spMkLst>
            <pc:docMk/>
            <pc:sldMk cId="1902349663" sldId="304"/>
            <ac:spMk id="4" creationId="{A38057E2-803E-4130-8324-98360A12237C}"/>
          </ac:spMkLst>
        </pc:spChg>
        <pc:spChg chg="mod">
          <ac:chgData name="Stoney,Duane E." userId="905d1588-0c1d-4d68-98cb-c7b0a80ade7f" providerId="ADAL" clId="{AD7FF489-ED3D-4CBD-B190-0A84D3D3943C}" dt="2022-02-03T15:02:57.423" v="20" actId="1036"/>
          <ac:spMkLst>
            <pc:docMk/>
            <pc:sldMk cId="1902349663" sldId="304"/>
            <ac:spMk id="5" creationId="{32A3FB24-1240-4849-9F87-C37DF5F5E3E6}"/>
          </ac:spMkLst>
        </pc:spChg>
        <pc:spChg chg="mod">
          <ac:chgData name="Stoney,Duane E." userId="905d1588-0c1d-4d68-98cb-c7b0a80ade7f" providerId="ADAL" clId="{AD7FF489-ED3D-4CBD-B190-0A84D3D3943C}" dt="2022-02-03T15:03:09.259" v="32" actId="1035"/>
          <ac:spMkLst>
            <pc:docMk/>
            <pc:sldMk cId="1902349663" sldId="304"/>
            <ac:spMk id="14" creationId="{6E38D773-27FF-425E-9C9F-B122E59A3F06}"/>
          </ac:spMkLst>
        </pc:spChg>
        <pc:spChg chg="mod">
          <ac:chgData name="Stoney,Duane E." userId="905d1588-0c1d-4d68-98cb-c7b0a80ade7f" providerId="ADAL" clId="{AD7FF489-ED3D-4CBD-B190-0A84D3D3943C}" dt="2022-02-03T15:02:57.423" v="20" actId="1036"/>
          <ac:spMkLst>
            <pc:docMk/>
            <pc:sldMk cId="1902349663" sldId="304"/>
            <ac:spMk id="57" creationId="{586FD539-D1CB-476D-A3AE-0120D45C466D}"/>
          </ac:spMkLst>
        </pc:spChg>
        <pc:spChg chg="mod">
          <ac:chgData name="Stoney,Duane E." userId="905d1588-0c1d-4d68-98cb-c7b0a80ade7f" providerId="ADAL" clId="{AD7FF489-ED3D-4CBD-B190-0A84D3D3943C}" dt="2022-02-03T15:02:57.423" v="20" actId="1036"/>
          <ac:spMkLst>
            <pc:docMk/>
            <pc:sldMk cId="1902349663" sldId="304"/>
            <ac:spMk id="103" creationId="{98919AFB-B198-4813-BF93-63E5955A487C}"/>
          </ac:spMkLst>
        </pc:spChg>
        <pc:spChg chg="mod">
          <ac:chgData name="Stoney,Duane E." userId="905d1588-0c1d-4d68-98cb-c7b0a80ade7f" providerId="ADAL" clId="{AD7FF489-ED3D-4CBD-B190-0A84D3D3943C}" dt="2022-02-03T15:05:02.934" v="46" actId="14100"/>
          <ac:spMkLst>
            <pc:docMk/>
            <pc:sldMk cId="1902349663" sldId="304"/>
            <ac:spMk id="302" creationId="{7966EF77-25A2-40D2-9256-DD26F7A4AC28}"/>
          </ac:spMkLst>
        </pc:spChg>
        <pc:spChg chg="del">
          <ac:chgData name="Stoney,Duane E." userId="905d1588-0c1d-4d68-98cb-c7b0a80ade7f" providerId="ADAL" clId="{AD7FF489-ED3D-4CBD-B190-0A84D3D3943C}" dt="2022-02-03T15:03:47.687" v="35" actId="478"/>
          <ac:spMkLst>
            <pc:docMk/>
            <pc:sldMk cId="1902349663" sldId="304"/>
            <ac:spMk id="358" creationId="{129525FC-CB72-424F-90E3-5047BFC65EBC}"/>
          </ac:spMkLst>
        </pc:spChg>
        <pc:spChg chg="mod">
          <ac:chgData name="Stoney,Duane E." userId="905d1588-0c1d-4d68-98cb-c7b0a80ade7f" providerId="ADAL" clId="{AD7FF489-ED3D-4CBD-B190-0A84D3D3943C}" dt="2022-02-03T15:03:24.352" v="33" actId="1076"/>
          <ac:spMkLst>
            <pc:docMk/>
            <pc:sldMk cId="1902349663" sldId="304"/>
            <ac:spMk id="359" creationId="{36415069-8BE9-4937-86BA-3A40987D6676}"/>
          </ac:spMkLst>
        </pc:spChg>
        <pc:spChg chg="del">
          <ac:chgData name="Stoney,Duane E." userId="905d1588-0c1d-4d68-98cb-c7b0a80ade7f" providerId="ADAL" clId="{AD7FF489-ED3D-4CBD-B190-0A84D3D3943C}" dt="2022-02-03T15:03:47.687" v="35" actId="478"/>
          <ac:spMkLst>
            <pc:docMk/>
            <pc:sldMk cId="1902349663" sldId="304"/>
            <ac:spMk id="361" creationId="{191007DA-1B41-49EF-9869-EE4C3F022953}"/>
          </ac:spMkLst>
        </pc:spChg>
        <pc:spChg chg="del">
          <ac:chgData name="Stoney,Duane E." userId="905d1588-0c1d-4d68-98cb-c7b0a80ade7f" providerId="ADAL" clId="{AD7FF489-ED3D-4CBD-B190-0A84D3D3943C}" dt="2022-02-03T15:03:47.687" v="35" actId="478"/>
          <ac:spMkLst>
            <pc:docMk/>
            <pc:sldMk cId="1902349663" sldId="304"/>
            <ac:spMk id="433" creationId="{C698B486-9148-455F-9C6B-8FB8F1D4CE13}"/>
          </ac:spMkLst>
        </pc:spChg>
        <pc:spChg chg="mod ord">
          <ac:chgData name="Stoney,Duane E." userId="905d1588-0c1d-4d68-98cb-c7b0a80ade7f" providerId="ADAL" clId="{AD7FF489-ED3D-4CBD-B190-0A84D3D3943C}" dt="2022-02-03T15:05:31.304" v="52" actId="167"/>
          <ac:spMkLst>
            <pc:docMk/>
            <pc:sldMk cId="1902349663" sldId="304"/>
            <ac:spMk id="435" creationId="{771E310C-4300-4AC1-81A7-8D221BC47D45}"/>
          </ac:spMkLst>
        </pc:spChg>
        <pc:spChg chg="mod">
          <ac:chgData name="Stoney,Duane E." userId="905d1588-0c1d-4d68-98cb-c7b0a80ade7f" providerId="ADAL" clId="{AD7FF489-ED3D-4CBD-B190-0A84D3D3943C}" dt="2022-02-03T15:02:57.423" v="20" actId="1036"/>
          <ac:spMkLst>
            <pc:docMk/>
            <pc:sldMk cId="1902349663" sldId="304"/>
            <ac:spMk id="498" creationId="{811B042A-D40A-4E76-B35F-9E0E8E79C706}"/>
          </ac:spMkLst>
        </pc:spChg>
        <pc:spChg chg="del">
          <ac:chgData name="Stoney,Duane E." userId="905d1588-0c1d-4d68-98cb-c7b0a80ade7f" providerId="ADAL" clId="{AD7FF489-ED3D-4CBD-B190-0A84D3D3943C}" dt="2022-02-03T15:03:47.687" v="35" actId="478"/>
          <ac:spMkLst>
            <pc:docMk/>
            <pc:sldMk cId="1902349663" sldId="304"/>
            <ac:spMk id="502" creationId="{3FF798EC-27B2-48A3-AFDC-9EB175BF842B}"/>
          </ac:spMkLst>
        </pc:spChg>
        <pc:spChg chg="mod">
          <ac:chgData name="Stoney,Duane E." userId="905d1588-0c1d-4d68-98cb-c7b0a80ade7f" providerId="ADAL" clId="{AD7FF489-ED3D-4CBD-B190-0A84D3D3943C}" dt="2022-02-03T15:05:18.632" v="51" actId="14100"/>
          <ac:spMkLst>
            <pc:docMk/>
            <pc:sldMk cId="1902349663" sldId="304"/>
            <ac:spMk id="603" creationId="{FE055296-6AA9-445F-8D24-AFD403F471FB}"/>
          </ac:spMkLst>
        </pc:spChg>
        <pc:spChg chg="mod">
          <ac:chgData name="Stoney,Duane E." userId="905d1588-0c1d-4d68-98cb-c7b0a80ade7f" providerId="ADAL" clId="{AD7FF489-ED3D-4CBD-B190-0A84D3D3943C}" dt="2022-02-03T15:03:09.259" v="32" actId="1035"/>
          <ac:spMkLst>
            <pc:docMk/>
            <pc:sldMk cId="1902349663" sldId="304"/>
            <ac:spMk id="634" creationId="{FD48FE86-A384-4EAD-B6C0-EEE01702E3E5}"/>
          </ac:spMkLst>
        </pc:spChg>
        <pc:spChg chg="mod">
          <ac:chgData name="Stoney,Duane E." userId="905d1588-0c1d-4d68-98cb-c7b0a80ade7f" providerId="ADAL" clId="{AD7FF489-ED3D-4CBD-B190-0A84D3D3943C}" dt="2022-02-03T15:03:09.259" v="32" actId="1035"/>
          <ac:spMkLst>
            <pc:docMk/>
            <pc:sldMk cId="1902349663" sldId="304"/>
            <ac:spMk id="635" creationId="{404ACA98-3C88-41C3-ACC8-0B5F63A24181}"/>
          </ac:spMkLst>
        </pc:spChg>
        <pc:spChg chg="mod">
          <ac:chgData name="Stoney,Duane E." userId="905d1588-0c1d-4d68-98cb-c7b0a80ade7f" providerId="ADAL" clId="{AD7FF489-ED3D-4CBD-B190-0A84D3D3943C}" dt="2022-02-03T15:03:09.259" v="32" actId="1035"/>
          <ac:spMkLst>
            <pc:docMk/>
            <pc:sldMk cId="1902349663" sldId="304"/>
            <ac:spMk id="636" creationId="{C9A917EF-A1EA-4A11-BB18-9DA4F437A8E6}"/>
          </ac:spMkLst>
        </pc:spChg>
        <pc:spChg chg="mod">
          <ac:chgData name="Stoney,Duane E." userId="905d1588-0c1d-4d68-98cb-c7b0a80ade7f" providerId="ADAL" clId="{AD7FF489-ED3D-4CBD-B190-0A84D3D3943C}" dt="2022-02-03T15:03:09.259" v="32" actId="1035"/>
          <ac:spMkLst>
            <pc:docMk/>
            <pc:sldMk cId="1902349663" sldId="304"/>
            <ac:spMk id="637" creationId="{4732D381-736E-4F51-9F6B-E8EF23D438A6}"/>
          </ac:spMkLst>
        </pc:spChg>
        <pc:spChg chg="mod">
          <ac:chgData name="Stoney,Duane E." userId="905d1588-0c1d-4d68-98cb-c7b0a80ade7f" providerId="ADAL" clId="{AD7FF489-ED3D-4CBD-B190-0A84D3D3943C}" dt="2022-02-03T15:03:09.259" v="32" actId="1035"/>
          <ac:spMkLst>
            <pc:docMk/>
            <pc:sldMk cId="1902349663" sldId="304"/>
            <ac:spMk id="638" creationId="{6AAE8B5B-8A18-4B5A-A882-9837935D4EA3}"/>
          </ac:spMkLst>
        </pc:spChg>
        <pc:spChg chg="mod">
          <ac:chgData name="Stoney,Duane E." userId="905d1588-0c1d-4d68-98cb-c7b0a80ade7f" providerId="ADAL" clId="{AD7FF489-ED3D-4CBD-B190-0A84D3D3943C}" dt="2022-02-03T15:03:09.259" v="32" actId="1035"/>
          <ac:spMkLst>
            <pc:docMk/>
            <pc:sldMk cId="1902349663" sldId="304"/>
            <ac:spMk id="639" creationId="{F0D285DB-2626-4CCE-84E4-3E5368F4073C}"/>
          </ac:spMkLst>
        </pc:spChg>
        <pc:spChg chg="mod">
          <ac:chgData name="Stoney,Duane E." userId="905d1588-0c1d-4d68-98cb-c7b0a80ade7f" providerId="ADAL" clId="{AD7FF489-ED3D-4CBD-B190-0A84D3D3943C}" dt="2022-02-03T15:03:09.259" v="32" actId="1035"/>
          <ac:spMkLst>
            <pc:docMk/>
            <pc:sldMk cId="1902349663" sldId="304"/>
            <ac:spMk id="640" creationId="{4D09BCDF-A1E6-4583-AC03-69454B5D348D}"/>
          </ac:spMkLst>
        </pc:spChg>
        <pc:spChg chg="mod">
          <ac:chgData name="Stoney,Duane E." userId="905d1588-0c1d-4d68-98cb-c7b0a80ade7f" providerId="ADAL" clId="{AD7FF489-ED3D-4CBD-B190-0A84D3D3943C}" dt="2022-02-03T15:03:09.259" v="32" actId="1035"/>
          <ac:spMkLst>
            <pc:docMk/>
            <pc:sldMk cId="1902349663" sldId="304"/>
            <ac:spMk id="641" creationId="{3ABBD686-BA2B-425A-B577-5713C5E050F1}"/>
          </ac:spMkLst>
        </pc:spChg>
        <pc:spChg chg="mod">
          <ac:chgData name="Stoney,Duane E." userId="905d1588-0c1d-4d68-98cb-c7b0a80ade7f" providerId="ADAL" clId="{AD7FF489-ED3D-4CBD-B190-0A84D3D3943C}" dt="2022-02-03T15:03:09.259" v="32" actId="1035"/>
          <ac:spMkLst>
            <pc:docMk/>
            <pc:sldMk cId="1902349663" sldId="304"/>
            <ac:spMk id="642" creationId="{408615E4-B8C9-437D-81F1-3EE9401BB48B}"/>
          </ac:spMkLst>
        </pc:spChg>
        <pc:spChg chg="mod">
          <ac:chgData name="Stoney,Duane E." userId="905d1588-0c1d-4d68-98cb-c7b0a80ade7f" providerId="ADAL" clId="{AD7FF489-ED3D-4CBD-B190-0A84D3D3943C}" dt="2022-02-03T15:03:09.259" v="32" actId="1035"/>
          <ac:spMkLst>
            <pc:docMk/>
            <pc:sldMk cId="1902349663" sldId="304"/>
            <ac:spMk id="643" creationId="{318E5420-85AC-4ABE-A43B-30AA79B33056}"/>
          </ac:spMkLst>
        </pc:spChg>
        <pc:spChg chg="mod">
          <ac:chgData name="Stoney,Duane E." userId="905d1588-0c1d-4d68-98cb-c7b0a80ade7f" providerId="ADAL" clId="{AD7FF489-ED3D-4CBD-B190-0A84D3D3943C}" dt="2022-02-03T15:03:09.259" v="32" actId="1035"/>
          <ac:spMkLst>
            <pc:docMk/>
            <pc:sldMk cId="1902349663" sldId="304"/>
            <ac:spMk id="644" creationId="{2E4E23A4-5D09-449C-9112-6DB86A473ED3}"/>
          </ac:spMkLst>
        </pc:spChg>
        <pc:spChg chg="mod">
          <ac:chgData name="Stoney,Duane E." userId="905d1588-0c1d-4d68-98cb-c7b0a80ade7f" providerId="ADAL" clId="{AD7FF489-ED3D-4CBD-B190-0A84D3D3943C}" dt="2022-02-03T15:03:09.259" v="32" actId="1035"/>
          <ac:spMkLst>
            <pc:docMk/>
            <pc:sldMk cId="1902349663" sldId="304"/>
            <ac:spMk id="645" creationId="{BB120FA5-662C-4A04-8586-5B96DDA63372}"/>
          </ac:spMkLst>
        </pc:spChg>
        <pc:spChg chg="mod">
          <ac:chgData name="Stoney,Duane E." userId="905d1588-0c1d-4d68-98cb-c7b0a80ade7f" providerId="ADAL" clId="{AD7FF489-ED3D-4CBD-B190-0A84D3D3943C}" dt="2022-02-03T15:03:09.259" v="32" actId="1035"/>
          <ac:spMkLst>
            <pc:docMk/>
            <pc:sldMk cId="1902349663" sldId="304"/>
            <ac:spMk id="646" creationId="{C8A6E380-06E3-4CF6-9775-0F59EDFA6C24}"/>
          </ac:spMkLst>
        </pc:spChg>
        <pc:spChg chg="mod">
          <ac:chgData name="Stoney,Duane E." userId="905d1588-0c1d-4d68-98cb-c7b0a80ade7f" providerId="ADAL" clId="{AD7FF489-ED3D-4CBD-B190-0A84D3D3943C}" dt="2022-02-03T15:03:09.259" v="32" actId="1035"/>
          <ac:spMkLst>
            <pc:docMk/>
            <pc:sldMk cId="1902349663" sldId="304"/>
            <ac:spMk id="647" creationId="{2BBF9818-B9B6-4EFB-8E71-8C5126F0BA28}"/>
          </ac:spMkLst>
        </pc:spChg>
        <pc:spChg chg="mod">
          <ac:chgData name="Stoney,Duane E." userId="905d1588-0c1d-4d68-98cb-c7b0a80ade7f" providerId="ADAL" clId="{AD7FF489-ED3D-4CBD-B190-0A84D3D3943C}" dt="2022-02-03T15:03:09.259" v="32" actId="1035"/>
          <ac:spMkLst>
            <pc:docMk/>
            <pc:sldMk cId="1902349663" sldId="304"/>
            <ac:spMk id="648" creationId="{1DA5C2A2-A25B-42D4-A768-1ABA97404C19}"/>
          </ac:spMkLst>
        </pc:spChg>
        <pc:spChg chg="mod">
          <ac:chgData name="Stoney,Duane E." userId="905d1588-0c1d-4d68-98cb-c7b0a80ade7f" providerId="ADAL" clId="{AD7FF489-ED3D-4CBD-B190-0A84D3D3943C}" dt="2022-02-03T15:03:09.259" v="32" actId="1035"/>
          <ac:spMkLst>
            <pc:docMk/>
            <pc:sldMk cId="1902349663" sldId="304"/>
            <ac:spMk id="649" creationId="{0BA8D017-AA1B-40F8-BB96-65B9E2AC1059}"/>
          </ac:spMkLst>
        </pc:spChg>
        <pc:spChg chg="mod">
          <ac:chgData name="Stoney,Duane E." userId="905d1588-0c1d-4d68-98cb-c7b0a80ade7f" providerId="ADAL" clId="{AD7FF489-ED3D-4CBD-B190-0A84D3D3943C}" dt="2022-02-03T15:03:09.259" v="32" actId="1035"/>
          <ac:spMkLst>
            <pc:docMk/>
            <pc:sldMk cId="1902349663" sldId="304"/>
            <ac:spMk id="650" creationId="{74EE1835-D400-4F41-A73C-EDBC49B17D4F}"/>
          </ac:spMkLst>
        </pc:spChg>
        <pc:spChg chg="mod">
          <ac:chgData name="Stoney,Duane E." userId="905d1588-0c1d-4d68-98cb-c7b0a80ade7f" providerId="ADAL" clId="{AD7FF489-ED3D-4CBD-B190-0A84D3D3943C}" dt="2022-02-03T15:03:09.259" v="32" actId="1035"/>
          <ac:spMkLst>
            <pc:docMk/>
            <pc:sldMk cId="1902349663" sldId="304"/>
            <ac:spMk id="651" creationId="{80C298ED-99D9-4A23-9818-26F9902B4161}"/>
          </ac:spMkLst>
        </pc:spChg>
        <pc:spChg chg="mod">
          <ac:chgData name="Stoney,Duane E." userId="905d1588-0c1d-4d68-98cb-c7b0a80ade7f" providerId="ADAL" clId="{AD7FF489-ED3D-4CBD-B190-0A84D3D3943C}" dt="2022-02-03T15:03:09.259" v="32" actId="1035"/>
          <ac:spMkLst>
            <pc:docMk/>
            <pc:sldMk cId="1902349663" sldId="304"/>
            <ac:spMk id="652" creationId="{2FE71C32-4EE3-49F8-977D-D671FB968A15}"/>
          </ac:spMkLst>
        </pc:spChg>
        <pc:spChg chg="mod">
          <ac:chgData name="Stoney,Duane E." userId="905d1588-0c1d-4d68-98cb-c7b0a80ade7f" providerId="ADAL" clId="{AD7FF489-ED3D-4CBD-B190-0A84D3D3943C}" dt="2022-02-03T15:03:09.259" v="32" actId="1035"/>
          <ac:spMkLst>
            <pc:docMk/>
            <pc:sldMk cId="1902349663" sldId="304"/>
            <ac:spMk id="653" creationId="{2F2AEC31-3DB6-4900-969D-8EBC84D40E8D}"/>
          </ac:spMkLst>
        </pc:spChg>
        <pc:spChg chg="mod">
          <ac:chgData name="Stoney,Duane E." userId="905d1588-0c1d-4d68-98cb-c7b0a80ade7f" providerId="ADAL" clId="{AD7FF489-ED3D-4CBD-B190-0A84D3D3943C}" dt="2022-02-03T15:03:09.259" v="32" actId="1035"/>
          <ac:spMkLst>
            <pc:docMk/>
            <pc:sldMk cId="1902349663" sldId="304"/>
            <ac:spMk id="654" creationId="{C5DE2B1E-C4C3-4DC7-AA89-4604F776CD92}"/>
          </ac:spMkLst>
        </pc:spChg>
        <pc:spChg chg="mod">
          <ac:chgData name="Stoney,Duane E." userId="905d1588-0c1d-4d68-98cb-c7b0a80ade7f" providerId="ADAL" clId="{AD7FF489-ED3D-4CBD-B190-0A84D3D3943C}" dt="2022-02-03T15:03:09.259" v="32" actId="1035"/>
          <ac:spMkLst>
            <pc:docMk/>
            <pc:sldMk cId="1902349663" sldId="304"/>
            <ac:spMk id="655" creationId="{04FFCBC6-B4A9-42AB-84E8-1A3CA890847B}"/>
          </ac:spMkLst>
        </pc:spChg>
        <pc:spChg chg="mod">
          <ac:chgData name="Stoney,Duane E." userId="905d1588-0c1d-4d68-98cb-c7b0a80ade7f" providerId="ADAL" clId="{AD7FF489-ED3D-4CBD-B190-0A84D3D3943C}" dt="2022-02-03T15:03:09.259" v="32" actId="1035"/>
          <ac:spMkLst>
            <pc:docMk/>
            <pc:sldMk cId="1902349663" sldId="304"/>
            <ac:spMk id="656" creationId="{B0EA785F-E78C-477E-B600-0B0AE82EF627}"/>
          </ac:spMkLst>
        </pc:spChg>
        <pc:spChg chg="mod">
          <ac:chgData name="Stoney,Duane E." userId="905d1588-0c1d-4d68-98cb-c7b0a80ade7f" providerId="ADAL" clId="{AD7FF489-ED3D-4CBD-B190-0A84D3D3943C}" dt="2022-02-03T15:03:09.259" v="32" actId="1035"/>
          <ac:spMkLst>
            <pc:docMk/>
            <pc:sldMk cId="1902349663" sldId="304"/>
            <ac:spMk id="657" creationId="{80D826AD-84C9-432E-942E-DB3A2221AAC9}"/>
          </ac:spMkLst>
        </pc:spChg>
        <pc:spChg chg="mod">
          <ac:chgData name="Stoney,Duane E." userId="905d1588-0c1d-4d68-98cb-c7b0a80ade7f" providerId="ADAL" clId="{AD7FF489-ED3D-4CBD-B190-0A84D3D3943C}" dt="2022-02-03T15:03:09.259" v="32" actId="1035"/>
          <ac:spMkLst>
            <pc:docMk/>
            <pc:sldMk cId="1902349663" sldId="304"/>
            <ac:spMk id="658" creationId="{AB7A7586-EBC8-4515-A58D-0DF6926219F9}"/>
          </ac:spMkLst>
        </pc:spChg>
        <pc:spChg chg="mod">
          <ac:chgData name="Stoney,Duane E." userId="905d1588-0c1d-4d68-98cb-c7b0a80ade7f" providerId="ADAL" clId="{AD7FF489-ED3D-4CBD-B190-0A84D3D3943C}" dt="2022-02-03T15:03:09.259" v="32" actId="1035"/>
          <ac:spMkLst>
            <pc:docMk/>
            <pc:sldMk cId="1902349663" sldId="304"/>
            <ac:spMk id="659" creationId="{38174686-2314-4C36-B27D-E238C41E6AE9}"/>
          </ac:spMkLst>
        </pc:spChg>
        <pc:spChg chg="mod">
          <ac:chgData name="Stoney,Duane E." userId="905d1588-0c1d-4d68-98cb-c7b0a80ade7f" providerId="ADAL" clId="{AD7FF489-ED3D-4CBD-B190-0A84D3D3943C}" dt="2022-02-03T15:03:09.259" v="32" actId="1035"/>
          <ac:spMkLst>
            <pc:docMk/>
            <pc:sldMk cId="1902349663" sldId="304"/>
            <ac:spMk id="660" creationId="{402A264F-3CE5-48A3-868C-EE92EAF78BD8}"/>
          </ac:spMkLst>
        </pc:spChg>
        <pc:spChg chg="mod">
          <ac:chgData name="Stoney,Duane E." userId="905d1588-0c1d-4d68-98cb-c7b0a80ade7f" providerId="ADAL" clId="{AD7FF489-ED3D-4CBD-B190-0A84D3D3943C}" dt="2022-02-03T15:03:09.259" v="32" actId="1035"/>
          <ac:spMkLst>
            <pc:docMk/>
            <pc:sldMk cId="1902349663" sldId="304"/>
            <ac:spMk id="661" creationId="{6CA3EE97-46D9-4EDA-9AE7-EC69053B6619}"/>
          </ac:spMkLst>
        </pc:spChg>
        <pc:spChg chg="mod">
          <ac:chgData name="Stoney,Duane E." userId="905d1588-0c1d-4d68-98cb-c7b0a80ade7f" providerId="ADAL" clId="{AD7FF489-ED3D-4CBD-B190-0A84D3D3943C}" dt="2022-02-03T15:02:57.423" v="20" actId="1036"/>
          <ac:spMkLst>
            <pc:docMk/>
            <pc:sldMk cId="1902349663" sldId="304"/>
            <ac:spMk id="663" creationId="{5391A91A-9D62-45AC-8065-2ACA7FAC5B62}"/>
          </ac:spMkLst>
        </pc:spChg>
        <pc:spChg chg="mod">
          <ac:chgData name="Stoney,Duane E." userId="905d1588-0c1d-4d68-98cb-c7b0a80ade7f" providerId="ADAL" clId="{AD7FF489-ED3D-4CBD-B190-0A84D3D3943C}" dt="2022-02-03T15:02:57.423" v="20" actId="1036"/>
          <ac:spMkLst>
            <pc:docMk/>
            <pc:sldMk cId="1902349663" sldId="304"/>
            <ac:spMk id="664" creationId="{67C4D6D7-7FD6-4522-A06B-DB41FBD829AC}"/>
          </ac:spMkLst>
        </pc:spChg>
        <pc:spChg chg="mod">
          <ac:chgData name="Stoney,Duane E." userId="905d1588-0c1d-4d68-98cb-c7b0a80ade7f" providerId="ADAL" clId="{AD7FF489-ED3D-4CBD-B190-0A84D3D3943C}" dt="2022-02-03T15:02:57.423" v="20" actId="1036"/>
          <ac:spMkLst>
            <pc:docMk/>
            <pc:sldMk cId="1902349663" sldId="304"/>
            <ac:spMk id="665" creationId="{82D9FA87-A7DF-491D-BC17-EFF6A36A9DDB}"/>
          </ac:spMkLst>
        </pc:spChg>
        <pc:spChg chg="mod">
          <ac:chgData name="Stoney,Duane E." userId="905d1588-0c1d-4d68-98cb-c7b0a80ade7f" providerId="ADAL" clId="{AD7FF489-ED3D-4CBD-B190-0A84D3D3943C}" dt="2022-02-03T15:02:57.423" v="20" actId="1036"/>
          <ac:spMkLst>
            <pc:docMk/>
            <pc:sldMk cId="1902349663" sldId="304"/>
            <ac:spMk id="666" creationId="{06242484-7631-4468-85B8-C2EA1FA47CAE}"/>
          </ac:spMkLst>
        </pc:spChg>
        <pc:spChg chg="mod">
          <ac:chgData name="Stoney,Duane E." userId="905d1588-0c1d-4d68-98cb-c7b0a80ade7f" providerId="ADAL" clId="{AD7FF489-ED3D-4CBD-B190-0A84D3D3943C}" dt="2022-02-03T15:02:57.423" v="20" actId="1036"/>
          <ac:spMkLst>
            <pc:docMk/>
            <pc:sldMk cId="1902349663" sldId="304"/>
            <ac:spMk id="667" creationId="{98849B4D-8A4E-4156-B7BC-13B3D896AC71}"/>
          </ac:spMkLst>
        </pc:spChg>
        <pc:spChg chg="mod">
          <ac:chgData name="Stoney,Duane E." userId="905d1588-0c1d-4d68-98cb-c7b0a80ade7f" providerId="ADAL" clId="{AD7FF489-ED3D-4CBD-B190-0A84D3D3943C}" dt="2022-02-03T15:02:57.423" v="20" actId="1036"/>
          <ac:spMkLst>
            <pc:docMk/>
            <pc:sldMk cId="1902349663" sldId="304"/>
            <ac:spMk id="668" creationId="{20E8F348-A6F7-4411-AF35-1620A7E8C9B9}"/>
          </ac:spMkLst>
        </pc:spChg>
        <pc:spChg chg="mod">
          <ac:chgData name="Stoney,Duane E." userId="905d1588-0c1d-4d68-98cb-c7b0a80ade7f" providerId="ADAL" clId="{AD7FF489-ED3D-4CBD-B190-0A84D3D3943C}" dt="2022-02-03T15:02:57.423" v="20" actId="1036"/>
          <ac:spMkLst>
            <pc:docMk/>
            <pc:sldMk cId="1902349663" sldId="304"/>
            <ac:spMk id="669" creationId="{4ABA454B-1B79-43C1-AB59-71ABE1046A1E}"/>
          </ac:spMkLst>
        </pc:spChg>
        <pc:spChg chg="mod">
          <ac:chgData name="Stoney,Duane E." userId="905d1588-0c1d-4d68-98cb-c7b0a80ade7f" providerId="ADAL" clId="{AD7FF489-ED3D-4CBD-B190-0A84D3D3943C}" dt="2022-02-03T15:02:57.423" v="20" actId="1036"/>
          <ac:spMkLst>
            <pc:docMk/>
            <pc:sldMk cId="1902349663" sldId="304"/>
            <ac:spMk id="670" creationId="{5C06CCB0-1543-4AD2-A139-ABFB76B53DB9}"/>
          </ac:spMkLst>
        </pc:spChg>
        <pc:spChg chg="mod">
          <ac:chgData name="Stoney,Duane E." userId="905d1588-0c1d-4d68-98cb-c7b0a80ade7f" providerId="ADAL" clId="{AD7FF489-ED3D-4CBD-B190-0A84D3D3943C}" dt="2022-02-03T15:02:57.423" v="20" actId="1036"/>
          <ac:spMkLst>
            <pc:docMk/>
            <pc:sldMk cId="1902349663" sldId="304"/>
            <ac:spMk id="671" creationId="{A577E6F6-1F37-46C6-8D67-C0926A963058}"/>
          </ac:spMkLst>
        </pc:spChg>
        <pc:spChg chg="mod">
          <ac:chgData name="Stoney,Duane E." userId="905d1588-0c1d-4d68-98cb-c7b0a80ade7f" providerId="ADAL" clId="{AD7FF489-ED3D-4CBD-B190-0A84D3D3943C}" dt="2022-02-03T15:02:57.423" v="20" actId="1036"/>
          <ac:spMkLst>
            <pc:docMk/>
            <pc:sldMk cId="1902349663" sldId="304"/>
            <ac:spMk id="672" creationId="{97DD6966-8336-486A-9F90-6101B24D2033}"/>
          </ac:spMkLst>
        </pc:spChg>
        <pc:spChg chg="mod">
          <ac:chgData name="Stoney,Duane E." userId="905d1588-0c1d-4d68-98cb-c7b0a80ade7f" providerId="ADAL" clId="{AD7FF489-ED3D-4CBD-B190-0A84D3D3943C}" dt="2022-02-03T15:02:57.423" v="20" actId="1036"/>
          <ac:spMkLst>
            <pc:docMk/>
            <pc:sldMk cId="1902349663" sldId="304"/>
            <ac:spMk id="673" creationId="{6FCAFBC6-0F6C-4C7E-8D65-D485E10AEF55}"/>
          </ac:spMkLst>
        </pc:spChg>
        <pc:spChg chg="mod">
          <ac:chgData name="Stoney,Duane E." userId="905d1588-0c1d-4d68-98cb-c7b0a80ade7f" providerId="ADAL" clId="{AD7FF489-ED3D-4CBD-B190-0A84D3D3943C}" dt="2022-02-03T15:02:57.423" v="20" actId="1036"/>
          <ac:spMkLst>
            <pc:docMk/>
            <pc:sldMk cId="1902349663" sldId="304"/>
            <ac:spMk id="674" creationId="{15E20337-CF85-4A54-A807-7C3382788D39}"/>
          </ac:spMkLst>
        </pc:spChg>
        <pc:spChg chg="mod">
          <ac:chgData name="Stoney,Duane E." userId="905d1588-0c1d-4d68-98cb-c7b0a80ade7f" providerId="ADAL" clId="{AD7FF489-ED3D-4CBD-B190-0A84D3D3943C}" dt="2022-02-03T15:02:57.423" v="20" actId="1036"/>
          <ac:spMkLst>
            <pc:docMk/>
            <pc:sldMk cId="1902349663" sldId="304"/>
            <ac:spMk id="675" creationId="{E1292E98-D420-4FD1-99A9-B96D79927B7A}"/>
          </ac:spMkLst>
        </pc:spChg>
        <pc:spChg chg="mod">
          <ac:chgData name="Stoney,Duane E." userId="905d1588-0c1d-4d68-98cb-c7b0a80ade7f" providerId="ADAL" clId="{AD7FF489-ED3D-4CBD-B190-0A84D3D3943C}" dt="2022-02-03T15:02:57.423" v="20" actId="1036"/>
          <ac:spMkLst>
            <pc:docMk/>
            <pc:sldMk cId="1902349663" sldId="304"/>
            <ac:spMk id="676" creationId="{A29E1E5A-B95C-4504-900D-84699B622D2F}"/>
          </ac:spMkLst>
        </pc:spChg>
        <pc:spChg chg="mod">
          <ac:chgData name="Stoney,Duane E." userId="905d1588-0c1d-4d68-98cb-c7b0a80ade7f" providerId="ADAL" clId="{AD7FF489-ED3D-4CBD-B190-0A84D3D3943C}" dt="2022-02-03T15:02:57.423" v="20" actId="1036"/>
          <ac:spMkLst>
            <pc:docMk/>
            <pc:sldMk cId="1902349663" sldId="304"/>
            <ac:spMk id="677" creationId="{81E5BE52-65A8-4BFA-9E77-8500D9383A4F}"/>
          </ac:spMkLst>
        </pc:spChg>
        <pc:spChg chg="mod">
          <ac:chgData name="Stoney,Duane E." userId="905d1588-0c1d-4d68-98cb-c7b0a80ade7f" providerId="ADAL" clId="{AD7FF489-ED3D-4CBD-B190-0A84D3D3943C}" dt="2022-02-03T15:02:57.423" v="20" actId="1036"/>
          <ac:spMkLst>
            <pc:docMk/>
            <pc:sldMk cId="1902349663" sldId="304"/>
            <ac:spMk id="678" creationId="{6AE4A2BD-E763-492F-9CE0-6DB8A2A2B1D8}"/>
          </ac:spMkLst>
        </pc:spChg>
        <pc:spChg chg="mod">
          <ac:chgData name="Stoney,Duane E." userId="905d1588-0c1d-4d68-98cb-c7b0a80ade7f" providerId="ADAL" clId="{AD7FF489-ED3D-4CBD-B190-0A84D3D3943C}" dt="2022-02-03T15:02:57.423" v="20" actId="1036"/>
          <ac:spMkLst>
            <pc:docMk/>
            <pc:sldMk cId="1902349663" sldId="304"/>
            <ac:spMk id="679" creationId="{43C9FA76-F091-4AF1-830F-AC675C5DE319}"/>
          </ac:spMkLst>
        </pc:spChg>
        <pc:spChg chg="mod">
          <ac:chgData name="Stoney,Duane E." userId="905d1588-0c1d-4d68-98cb-c7b0a80ade7f" providerId="ADAL" clId="{AD7FF489-ED3D-4CBD-B190-0A84D3D3943C}" dt="2022-02-03T15:02:57.423" v="20" actId="1036"/>
          <ac:spMkLst>
            <pc:docMk/>
            <pc:sldMk cId="1902349663" sldId="304"/>
            <ac:spMk id="680" creationId="{0C1EB367-A293-4DEB-811B-46A59EB283FE}"/>
          </ac:spMkLst>
        </pc:spChg>
        <pc:spChg chg="mod">
          <ac:chgData name="Stoney,Duane E." userId="905d1588-0c1d-4d68-98cb-c7b0a80ade7f" providerId="ADAL" clId="{AD7FF489-ED3D-4CBD-B190-0A84D3D3943C}" dt="2022-02-03T15:02:57.423" v="20" actId="1036"/>
          <ac:spMkLst>
            <pc:docMk/>
            <pc:sldMk cId="1902349663" sldId="304"/>
            <ac:spMk id="681" creationId="{6E500AC9-068E-475D-B2C7-FC84A6ECECD1}"/>
          </ac:spMkLst>
        </pc:spChg>
        <pc:spChg chg="mod">
          <ac:chgData name="Stoney,Duane E." userId="905d1588-0c1d-4d68-98cb-c7b0a80ade7f" providerId="ADAL" clId="{AD7FF489-ED3D-4CBD-B190-0A84D3D3943C}" dt="2022-02-03T15:02:57.423" v="20" actId="1036"/>
          <ac:spMkLst>
            <pc:docMk/>
            <pc:sldMk cId="1902349663" sldId="304"/>
            <ac:spMk id="682" creationId="{66B4A7E9-2B36-4E26-8A9B-F8A65B8906D5}"/>
          </ac:spMkLst>
        </pc:spChg>
        <pc:spChg chg="mod">
          <ac:chgData name="Stoney,Duane E." userId="905d1588-0c1d-4d68-98cb-c7b0a80ade7f" providerId="ADAL" clId="{AD7FF489-ED3D-4CBD-B190-0A84D3D3943C}" dt="2022-02-03T15:02:57.423" v="20" actId="1036"/>
          <ac:spMkLst>
            <pc:docMk/>
            <pc:sldMk cId="1902349663" sldId="304"/>
            <ac:spMk id="683" creationId="{FD6AEE22-5CE9-44C7-86A7-20A11EB118D7}"/>
          </ac:spMkLst>
        </pc:spChg>
        <pc:spChg chg="mod">
          <ac:chgData name="Stoney,Duane E." userId="905d1588-0c1d-4d68-98cb-c7b0a80ade7f" providerId="ADAL" clId="{AD7FF489-ED3D-4CBD-B190-0A84D3D3943C}" dt="2022-02-03T15:02:57.423" v="20" actId="1036"/>
          <ac:spMkLst>
            <pc:docMk/>
            <pc:sldMk cId="1902349663" sldId="304"/>
            <ac:spMk id="684" creationId="{9BEDC046-1A4F-4935-BA92-9FC957D0A453}"/>
          </ac:spMkLst>
        </pc:spChg>
        <pc:spChg chg="mod">
          <ac:chgData name="Stoney,Duane E." userId="905d1588-0c1d-4d68-98cb-c7b0a80ade7f" providerId="ADAL" clId="{AD7FF489-ED3D-4CBD-B190-0A84D3D3943C}" dt="2022-02-03T15:02:57.423" v="20" actId="1036"/>
          <ac:spMkLst>
            <pc:docMk/>
            <pc:sldMk cId="1902349663" sldId="304"/>
            <ac:spMk id="685" creationId="{763FF736-CFC5-4E72-9846-FA83D882F9CB}"/>
          </ac:spMkLst>
        </pc:spChg>
        <pc:spChg chg="mod">
          <ac:chgData name="Stoney,Duane E." userId="905d1588-0c1d-4d68-98cb-c7b0a80ade7f" providerId="ADAL" clId="{AD7FF489-ED3D-4CBD-B190-0A84D3D3943C}" dt="2022-02-03T15:02:57.423" v="20" actId="1036"/>
          <ac:spMkLst>
            <pc:docMk/>
            <pc:sldMk cId="1902349663" sldId="304"/>
            <ac:spMk id="686" creationId="{67FC0F6D-1B3F-43C3-84B2-55C056DE2156}"/>
          </ac:spMkLst>
        </pc:spChg>
        <pc:spChg chg="mod">
          <ac:chgData name="Stoney,Duane E." userId="905d1588-0c1d-4d68-98cb-c7b0a80ade7f" providerId="ADAL" clId="{AD7FF489-ED3D-4CBD-B190-0A84D3D3943C}" dt="2022-02-03T15:02:57.423" v="20" actId="1036"/>
          <ac:spMkLst>
            <pc:docMk/>
            <pc:sldMk cId="1902349663" sldId="304"/>
            <ac:spMk id="687" creationId="{DCF61AB1-9E05-4DD3-9467-116C6AD62470}"/>
          </ac:spMkLst>
        </pc:spChg>
        <pc:spChg chg="mod">
          <ac:chgData name="Stoney,Duane E." userId="905d1588-0c1d-4d68-98cb-c7b0a80ade7f" providerId="ADAL" clId="{AD7FF489-ED3D-4CBD-B190-0A84D3D3943C}" dt="2022-02-03T15:02:57.423" v="20" actId="1036"/>
          <ac:spMkLst>
            <pc:docMk/>
            <pc:sldMk cId="1902349663" sldId="304"/>
            <ac:spMk id="688" creationId="{31F48F7D-BF78-4FC3-90B5-DE1EA5BEEA4B}"/>
          </ac:spMkLst>
        </pc:spChg>
        <pc:spChg chg="mod">
          <ac:chgData name="Stoney,Duane E." userId="905d1588-0c1d-4d68-98cb-c7b0a80ade7f" providerId="ADAL" clId="{AD7FF489-ED3D-4CBD-B190-0A84D3D3943C}" dt="2022-02-03T15:02:57.423" v="20" actId="1036"/>
          <ac:spMkLst>
            <pc:docMk/>
            <pc:sldMk cId="1902349663" sldId="304"/>
            <ac:spMk id="689" creationId="{DCF16778-1B79-4CD0-9F49-B9F2F840B635}"/>
          </ac:spMkLst>
        </pc:spChg>
        <pc:spChg chg="mod">
          <ac:chgData name="Stoney,Duane E." userId="905d1588-0c1d-4d68-98cb-c7b0a80ade7f" providerId="ADAL" clId="{AD7FF489-ED3D-4CBD-B190-0A84D3D3943C}" dt="2022-02-03T15:02:57.423" v="20" actId="1036"/>
          <ac:spMkLst>
            <pc:docMk/>
            <pc:sldMk cId="1902349663" sldId="304"/>
            <ac:spMk id="690" creationId="{97A3EC23-484E-4D0A-8CCB-FBCA9E39A88F}"/>
          </ac:spMkLst>
        </pc:spChg>
        <pc:spChg chg="mod">
          <ac:chgData name="Stoney,Duane E." userId="905d1588-0c1d-4d68-98cb-c7b0a80ade7f" providerId="ADAL" clId="{AD7FF489-ED3D-4CBD-B190-0A84D3D3943C}" dt="2022-02-03T15:02:57.423" v="20" actId="1036"/>
          <ac:spMkLst>
            <pc:docMk/>
            <pc:sldMk cId="1902349663" sldId="304"/>
            <ac:spMk id="691" creationId="{99F1A511-5CB7-48D5-836F-CA23FFA739B0}"/>
          </ac:spMkLst>
        </pc:spChg>
        <pc:spChg chg="del">
          <ac:chgData name="Stoney,Duane E." userId="905d1588-0c1d-4d68-98cb-c7b0a80ade7f" providerId="ADAL" clId="{AD7FF489-ED3D-4CBD-B190-0A84D3D3943C}" dt="2022-02-03T15:03:37.221" v="34" actId="478"/>
          <ac:spMkLst>
            <pc:docMk/>
            <pc:sldMk cId="1902349663" sldId="304"/>
            <ac:spMk id="692" creationId="{8F00DFF5-37AE-4D3F-8E6B-4161D40B5EF4}"/>
          </ac:spMkLst>
        </pc:spChg>
        <pc:spChg chg="del">
          <ac:chgData name="Stoney,Duane E." userId="905d1588-0c1d-4d68-98cb-c7b0a80ade7f" providerId="ADAL" clId="{AD7FF489-ED3D-4CBD-B190-0A84D3D3943C}" dt="2022-02-03T15:03:37.221" v="34" actId="478"/>
          <ac:spMkLst>
            <pc:docMk/>
            <pc:sldMk cId="1902349663" sldId="304"/>
            <ac:spMk id="693" creationId="{D30494CE-69F7-4354-98BB-F146FC3C4FCB}"/>
          </ac:spMkLst>
        </pc:spChg>
        <pc:spChg chg="mod">
          <ac:chgData name="Stoney,Duane E." userId="905d1588-0c1d-4d68-98cb-c7b0a80ade7f" providerId="ADAL" clId="{AD7FF489-ED3D-4CBD-B190-0A84D3D3943C}" dt="2022-02-03T15:03:09.259" v="32" actId="1035"/>
          <ac:spMkLst>
            <pc:docMk/>
            <pc:sldMk cId="1902349663" sldId="304"/>
            <ac:spMk id="744" creationId="{D2E19505-A820-4071-A5D7-63868F5D69DA}"/>
          </ac:spMkLst>
        </pc:spChg>
        <pc:spChg chg="del">
          <ac:chgData name="Stoney,Duane E." userId="905d1588-0c1d-4d68-98cb-c7b0a80ade7f" providerId="ADAL" clId="{AD7FF489-ED3D-4CBD-B190-0A84D3D3943C}" dt="2022-02-03T15:03:37.221" v="34" actId="478"/>
          <ac:spMkLst>
            <pc:docMk/>
            <pc:sldMk cId="1902349663" sldId="304"/>
            <ac:spMk id="756" creationId="{8BF411F8-3957-4356-9407-0362A7C82DC3}"/>
          </ac:spMkLst>
        </pc:spChg>
        <pc:spChg chg="mod">
          <ac:chgData name="Stoney,Duane E." userId="905d1588-0c1d-4d68-98cb-c7b0a80ade7f" providerId="ADAL" clId="{AD7FF489-ED3D-4CBD-B190-0A84D3D3943C}" dt="2022-02-03T15:03:24.352" v="33" actId="1076"/>
          <ac:spMkLst>
            <pc:docMk/>
            <pc:sldMk cId="1902349663" sldId="304"/>
            <ac:spMk id="758" creationId="{07562C25-606A-48BD-BFF4-9A669EBA88FE}"/>
          </ac:spMkLst>
        </pc:spChg>
        <pc:spChg chg="mod">
          <ac:chgData name="Stoney,Duane E." userId="905d1588-0c1d-4d68-98cb-c7b0a80ade7f" providerId="ADAL" clId="{AD7FF489-ED3D-4CBD-B190-0A84D3D3943C}" dt="2022-02-03T15:03:24.352" v="33" actId="1076"/>
          <ac:spMkLst>
            <pc:docMk/>
            <pc:sldMk cId="1902349663" sldId="304"/>
            <ac:spMk id="759" creationId="{04F2B447-FDF0-44DE-8E11-9AD97BC39E07}"/>
          </ac:spMkLst>
        </pc:spChg>
        <pc:spChg chg="mod">
          <ac:chgData name="Stoney,Duane E." userId="905d1588-0c1d-4d68-98cb-c7b0a80ade7f" providerId="ADAL" clId="{AD7FF489-ED3D-4CBD-B190-0A84D3D3943C}" dt="2022-02-03T15:03:24.352" v="33" actId="1076"/>
          <ac:spMkLst>
            <pc:docMk/>
            <pc:sldMk cId="1902349663" sldId="304"/>
            <ac:spMk id="760" creationId="{57BBCF80-D9CE-478D-82D8-33E32DF5E547}"/>
          </ac:spMkLst>
        </pc:spChg>
        <pc:spChg chg="mod">
          <ac:chgData name="Stoney,Duane E." userId="905d1588-0c1d-4d68-98cb-c7b0a80ade7f" providerId="ADAL" clId="{AD7FF489-ED3D-4CBD-B190-0A84D3D3943C}" dt="2022-02-03T15:03:24.352" v="33" actId="1076"/>
          <ac:spMkLst>
            <pc:docMk/>
            <pc:sldMk cId="1902349663" sldId="304"/>
            <ac:spMk id="761" creationId="{427B1C93-2E9B-44B2-8E7F-A3344ECCA879}"/>
          </ac:spMkLst>
        </pc:spChg>
        <pc:spChg chg="mod">
          <ac:chgData name="Stoney,Duane E." userId="905d1588-0c1d-4d68-98cb-c7b0a80ade7f" providerId="ADAL" clId="{AD7FF489-ED3D-4CBD-B190-0A84D3D3943C}" dt="2022-02-03T15:03:24.352" v="33" actId="1076"/>
          <ac:spMkLst>
            <pc:docMk/>
            <pc:sldMk cId="1902349663" sldId="304"/>
            <ac:spMk id="762" creationId="{5F343C6B-2DAF-47D8-843C-3D8623679FD1}"/>
          </ac:spMkLst>
        </pc:spChg>
        <pc:spChg chg="mod">
          <ac:chgData name="Stoney,Duane E." userId="905d1588-0c1d-4d68-98cb-c7b0a80ade7f" providerId="ADAL" clId="{AD7FF489-ED3D-4CBD-B190-0A84D3D3943C}" dt="2022-02-03T15:03:24.352" v="33" actId="1076"/>
          <ac:spMkLst>
            <pc:docMk/>
            <pc:sldMk cId="1902349663" sldId="304"/>
            <ac:spMk id="763" creationId="{6CB5E19A-24F0-4EDF-A597-4F72C56845ED}"/>
          </ac:spMkLst>
        </pc:spChg>
        <pc:spChg chg="mod">
          <ac:chgData name="Stoney,Duane E." userId="905d1588-0c1d-4d68-98cb-c7b0a80ade7f" providerId="ADAL" clId="{AD7FF489-ED3D-4CBD-B190-0A84D3D3943C}" dt="2022-02-03T15:03:24.352" v="33" actId="1076"/>
          <ac:spMkLst>
            <pc:docMk/>
            <pc:sldMk cId="1902349663" sldId="304"/>
            <ac:spMk id="764" creationId="{77FD6521-993A-4DCE-BABE-FC251AB9C5CA}"/>
          </ac:spMkLst>
        </pc:spChg>
        <pc:spChg chg="mod">
          <ac:chgData name="Stoney,Duane E." userId="905d1588-0c1d-4d68-98cb-c7b0a80ade7f" providerId="ADAL" clId="{AD7FF489-ED3D-4CBD-B190-0A84D3D3943C}" dt="2022-02-03T15:03:24.352" v="33" actId="1076"/>
          <ac:spMkLst>
            <pc:docMk/>
            <pc:sldMk cId="1902349663" sldId="304"/>
            <ac:spMk id="765" creationId="{17175489-80B6-4486-B3E9-0C0128D323C9}"/>
          </ac:spMkLst>
        </pc:spChg>
        <pc:spChg chg="mod">
          <ac:chgData name="Stoney,Duane E." userId="905d1588-0c1d-4d68-98cb-c7b0a80ade7f" providerId="ADAL" clId="{AD7FF489-ED3D-4CBD-B190-0A84D3D3943C}" dt="2022-02-03T15:03:24.352" v="33" actId="1076"/>
          <ac:spMkLst>
            <pc:docMk/>
            <pc:sldMk cId="1902349663" sldId="304"/>
            <ac:spMk id="766" creationId="{F97C5567-30C2-43E3-8E17-3DE73A322736}"/>
          </ac:spMkLst>
        </pc:spChg>
        <pc:spChg chg="mod">
          <ac:chgData name="Stoney,Duane E." userId="905d1588-0c1d-4d68-98cb-c7b0a80ade7f" providerId="ADAL" clId="{AD7FF489-ED3D-4CBD-B190-0A84D3D3943C}" dt="2022-02-03T15:03:24.352" v="33" actId="1076"/>
          <ac:spMkLst>
            <pc:docMk/>
            <pc:sldMk cId="1902349663" sldId="304"/>
            <ac:spMk id="767" creationId="{43EA2FD6-5DEC-4239-91FF-D39781891B1E}"/>
          </ac:spMkLst>
        </pc:spChg>
        <pc:spChg chg="mod">
          <ac:chgData name="Stoney,Duane E." userId="905d1588-0c1d-4d68-98cb-c7b0a80ade7f" providerId="ADAL" clId="{AD7FF489-ED3D-4CBD-B190-0A84D3D3943C}" dt="2022-02-03T15:03:24.352" v="33" actId="1076"/>
          <ac:spMkLst>
            <pc:docMk/>
            <pc:sldMk cId="1902349663" sldId="304"/>
            <ac:spMk id="768" creationId="{9A8D15B7-A791-4121-AEDB-0A44B76BB2EF}"/>
          </ac:spMkLst>
        </pc:spChg>
        <pc:spChg chg="mod">
          <ac:chgData name="Stoney,Duane E." userId="905d1588-0c1d-4d68-98cb-c7b0a80ade7f" providerId="ADAL" clId="{AD7FF489-ED3D-4CBD-B190-0A84D3D3943C}" dt="2022-02-03T15:03:24.352" v="33" actId="1076"/>
          <ac:spMkLst>
            <pc:docMk/>
            <pc:sldMk cId="1902349663" sldId="304"/>
            <ac:spMk id="769" creationId="{DBDC83BC-9FA4-4C69-8047-B7E2FED80F19}"/>
          </ac:spMkLst>
        </pc:spChg>
        <pc:spChg chg="mod">
          <ac:chgData name="Stoney,Duane E." userId="905d1588-0c1d-4d68-98cb-c7b0a80ade7f" providerId="ADAL" clId="{AD7FF489-ED3D-4CBD-B190-0A84D3D3943C}" dt="2022-02-03T15:03:24.352" v="33" actId="1076"/>
          <ac:spMkLst>
            <pc:docMk/>
            <pc:sldMk cId="1902349663" sldId="304"/>
            <ac:spMk id="770" creationId="{87D259A6-EB93-4D89-B2C0-9BF47714A560}"/>
          </ac:spMkLst>
        </pc:spChg>
        <pc:spChg chg="mod">
          <ac:chgData name="Stoney,Duane E." userId="905d1588-0c1d-4d68-98cb-c7b0a80ade7f" providerId="ADAL" clId="{AD7FF489-ED3D-4CBD-B190-0A84D3D3943C}" dt="2022-02-03T15:03:24.352" v="33" actId="1076"/>
          <ac:spMkLst>
            <pc:docMk/>
            <pc:sldMk cId="1902349663" sldId="304"/>
            <ac:spMk id="771" creationId="{1FEB2376-B51D-4B10-944C-EEC1EFEACCD6}"/>
          </ac:spMkLst>
        </pc:spChg>
        <pc:spChg chg="mod">
          <ac:chgData name="Stoney,Duane E." userId="905d1588-0c1d-4d68-98cb-c7b0a80ade7f" providerId="ADAL" clId="{AD7FF489-ED3D-4CBD-B190-0A84D3D3943C}" dt="2022-02-03T15:03:24.352" v="33" actId="1076"/>
          <ac:spMkLst>
            <pc:docMk/>
            <pc:sldMk cId="1902349663" sldId="304"/>
            <ac:spMk id="772" creationId="{CB82F93B-44F2-4586-A7BB-578F12E41D2D}"/>
          </ac:spMkLst>
        </pc:spChg>
        <pc:spChg chg="mod">
          <ac:chgData name="Stoney,Duane E." userId="905d1588-0c1d-4d68-98cb-c7b0a80ade7f" providerId="ADAL" clId="{AD7FF489-ED3D-4CBD-B190-0A84D3D3943C}" dt="2022-02-03T15:03:24.352" v="33" actId="1076"/>
          <ac:spMkLst>
            <pc:docMk/>
            <pc:sldMk cId="1902349663" sldId="304"/>
            <ac:spMk id="773" creationId="{9824D670-3C38-407B-8176-86801E2A5137}"/>
          </ac:spMkLst>
        </pc:spChg>
        <pc:spChg chg="mod">
          <ac:chgData name="Stoney,Duane E." userId="905d1588-0c1d-4d68-98cb-c7b0a80ade7f" providerId="ADAL" clId="{AD7FF489-ED3D-4CBD-B190-0A84D3D3943C}" dt="2022-02-03T15:03:24.352" v="33" actId="1076"/>
          <ac:spMkLst>
            <pc:docMk/>
            <pc:sldMk cId="1902349663" sldId="304"/>
            <ac:spMk id="774" creationId="{4A5EA898-7655-443C-AC0E-4621FCEDC431}"/>
          </ac:spMkLst>
        </pc:spChg>
        <pc:spChg chg="mod">
          <ac:chgData name="Stoney,Duane E." userId="905d1588-0c1d-4d68-98cb-c7b0a80ade7f" providerId="ADAL" clId="{AD7FF489-ED3D-4CBD-B190-0A84D3D3943C}" dt="2022-02-03T15:03:24.352" v="33" actId="1076"/>
          <ac:spMkLst>
            <pc:docMk/>
            <pc:sldMk cId="1902349663" sldId="304"/>
            <ac:spMk id="775" creationId="{FD113B45-20E3-48F3-A12D-2FA63C9EEEDA}"/>
          </ac:spMkLst>
        </pc:spChg>
        <pc:spChg chg="mod">
          <ac:chgData name="Stoney,Duane E." userId="905d1588-0c1d-4d68-98cb-c7b0a80ade7f" providerId="ADAL" clId="{AD7FF489-ED3D-4CBD-B190-0A84D3D3943C}" dt="2022-02-03T15:03:24.352" v="33" actId="1076"/>
          <ac:spMkLst>
            <pc:docMk/>
            <pc:sldMk cId="1902349663" sldId="304"/>
            <ac:spMk id="776" creationId="{13893AAF-1291-4C60-8D9D-12C7A4DB876C}"/>
          </ac:spMkLst>
        </pc:spChg>
        <pc:spChg chg="mod">
          <ac:chgData name="Stoney,Duane E." userId="905d1588-0c1d-4d68-98cb-c7b0a80ade7f" providerId="ADAL" clId="{AD7FF489-ED3D-4CBD-B190-0A84D3D3943C}" dt="2022-02-03T15:03:24.352" v="33" actId="1076"/>
          <ac:spMkLst>
            <pc:docMk/>
            <pc:sldMk cId="1902349663" sldId="304"/>
            <ac:spMk id="777" creationId="{894DEC73-12A6-4883-B045-C5A75A854C7D}"/>
          </ac:spMkLst>
        </pc:spChg>
        <pc:spChg chg="mod">
          <ac:chgData name="Stoney,Duane E." userId="905d1588-0c1d-4d68-98cb-c7b0a80ade7f" providerId="ADAL" clId="{AD7FF489-ED3D-4CBD-B190-0A84D3D3943C}" dt="2022-02-03T15:03:24.352" v="33" actId="1076"/>
          <ac:spMkLst>
            <pc:docMk/>
            <pc:sldMk cId="1902349663" sldId="304"/>
            <ac:spMk id="778" creationId="{72E9AE1B-1DA1-4AAC-8610-EAB0AFAC3036}"/>
          </ac:spMkLst>
        </pc:spChg>
        <pc:spChg chg="mod">
          <ac:chgData name="Stoney,Duane E." userId="905d1588-0c1d-4d68-98cb-c7b0a80ade7f" providerId="ADAL" clId="{AD7FF489-ED3D-4CBD-B190-0A84D3D3943C}" dt="2022-02-03T15:03:24.352" v="33" actId="1076"/>
          <ac:spMkLst>
            <pc:docMk/>
            <pc:sldMk cId="1902349663" sldId="304"/>
            <ac:spMk id="779" creationId="{DBFBA671-4133-4F31-A776-7589B8A54BEF}"/>
          </ac:spMkLst>
        </pc:spChg>
        <pc:spChg chg="mod">
          <ac:chgData name="Stoney,Duane E." userId="905d1588-0c1d-4d68-98cb-c7b0a80ade7f" providerId="ADAL" clId="{AD7FF489-ED3D-4CBD-B190-0A84D3D3943C}" dt="2022-02-03T15:03:24.352" v="33" actId="1076"/>
          <ac:spMkLst>
            <pc:docMk/>
            <pc:sldMk cId="1902349663" sldId="304"/>
            <ac:spMk id="780" creationId="{B23AB8DD-DD16-4857-B0ED-B25DC3FAEE13}"/>
          </ac:spMkLst>
        </pc:spChg>
        <pc:spChg chg="mod">
          <ac:chgData name="Stoney,Duane E." userId="905d1588-0c1d-4d68-98cb-c7b0a80ade7f" providerId="ADAL" clId="{AD7FF489-ED3D-4CBD-B190-0A84D3D3943C}" dt="2022-02-03T15:03:24.352" v="33" actId="1076"/>
          <ac:spMkLst>
            <pc:docMk/>
            <pc:sldMk cId="1902349663" sldId="304"/>
            <ac:spMk id="781" creationId="{D0D1CD5E-096B-423D-BA78-EE7ABDB8B3A4}"/>
          </ac:spMkLst>
        </pc:spChg>
        <pc:spChg chg="mod">
          <ac:chgData name="Stoney,Duane E." userId="905d1588-0c1d-4d68-98cb-c7b0a80ade7f" providerId="ADAL" clId="{AD7FF489-ED3D-4CBD-B190-0A84D3D3943C}" dt="2022-02-03T15:03:24.352" v="33" actId="1076"/>
          <ac:spMkLst>
            <pc:docMk/>
            <pc:sldMk cId="1902349663" sldId="304"/>
            <ac:spMk id="782" creationId="{E489ACF1-A543-4443-B515-D572E8D80718}"/>
          </ac:spMkLst>
        </pc:spChg>
        <pc:spChg chg="mod">
          <ac:chgData name="Stoney,Duane E." userId="905d1588-0c1d-4d68-98cb-c7b0a80ade7f" providerId="ADAL" clId="{AD7FF489-ED3D-4CBD-B190-0A84D3D3943C}" dt="2022-02-03T15:03:24.352" v="33" actId="1076"/>
          <ac:spMkLst>
            <pc:docMk/>
            <pc:sldMk cId="1902349663" sldId="304"/>
            <ac:spMk id="783" creationId="{45A96932-46F7-47D2-9304-10A69A3C29A9}"/>
          </ac:spMkLst>
        </pc:spChg>
        <pc:spChg chg="mod">
          <ac:chgData name="Stoney,Duane E." userId="905d1588-0c1d-4d68-98cb-c7b0a80ade7f" providerId="ADAL" clId="{AD7FF489-ED3D-4CBD-B190-0A84D3D3943C}" dt="2022-02-03T15:03:24.352" v="33" actId="1076"/>
          <ac:spMkLst>
            <pc:docMk/>
            <pc:sldMk cId="1902349663" sldId="304"/>
            <ac:spMk id="784" creationId="{20E2D825-0944-445A-AEB5-895FD48E50BF}"/>
          </ac:spMkLst>
        </pc:spChg>
        <pc:spChg chg="mod">
          <ac:chgData name="Stoney,Duane E." userId="905d1588-0c1d-4d68-98cb-c7b0a80ade7f" providerId="ADAL" clId="{AD7FF489-ED3D-4CBD-B190-0A84D3D3943C}" dt="2022-02-03T15:03:24.352" v="33" actId="1076"/>
          <ac:spMkLst>
            <pc:docMk/>
            <pc:sldMk cId="1902349663" sldId="304"/>
            <ac:spMk id="785" creationId="{B88EFCD1-51CF-4D21-BA16-75A2115E6793}"/>
          </ac:spMkLst>
        </pc:spChg>
        <pc:spChg chg="del">
          <ac:chgData name="Stoney,Duane E." userId="905d1588-0c1d-4d68-98cb-c7b0a80ade7f" providerId="ADAL" clId="{AD7FF489-ED3D-4CBD-B190-0A84D3D3943C}" dt="2022-02-03T15:03:37.221" v="34" actId="478"/>
          <ac:spMkLst>
            <pc:docMk/>
            <pc:sldMk cId="1902349663" sldId="304"/>
            <ac:spMk id="786" creationId="{E7232D1A-0892-45D2-8461-BE292C4195F4}"/>
          </ac:spMkLst>
        </pc:spChg>
        <pc:spChg chg="del">
          <ac:chgData name="Stoney,Duane E." userId="905d1588-0c1d-4d68-98cb-c7b0a80ade7f" providerId="ADAL" clId="{AD7FF489-ED3D-4CBD-B190-0A84D3D3943C}" dt="2022-02-03T15:03:53.363" v="36" actId="478"/>
          <ac:spMkLst>
            <pc:docMk/>
            <pc:sldMk cId="1902349663" sldId="304"/>
            <ac:spMk id="787" creationId="{1743F3F1-0D86-4CFF-864A-1C20443D8131}"/>
          </ac:spMkLst>
        </pc:spChg>
        <pc:spChg chg="del">
          <ac:chgData name="Stoney,Duane E." userId="905d1588-0c1d-4d68-98cb-c7b0a80ade7f" providerId="ADAL" clId="{AD7FF489-ED3D-4CBD-B190-0A84D3D3943C}" dt="2022-02-03T15:03:47.687" v="35" actId="478"/>
          <ac:spMkLst>
            <pc:docMk/>
            <pc:sldMk cId="1902349663" sldId="304"/>
            <ac:spMk id="822" creationId="{5C762786-FCCC-40F5-9233-35986686A282}"/>
          </ac:spMkLst>
        </pc:spChg>
        <pc:spChg chg="del">
          <ac:chgData name="Stoney,Duane E." userId="905d1588-0c1d-4d68-98cb-c7b0a80ade7f" providerId="ADAL" clId="{AD7FF489-ED3D-4CBD-B190-0A84D3D3943C}" dt="2022-02-03T15:03:47.687" v="35" actId="478"/>
          <ac:spMkLst>
            <pc:docMk/>
            <pc:sldMk cId="1902349663" sldId="304"/>
            <ac:spMk id="823" creationId="{FE74B89A-5180-4467-AD87-2E7BE6D17757}"/>
          </ac:spMkLst>
        </pc:spChg>
        <pc:spChg chg="del">
          <ac:chgData name="Stoney,Duane E." userId="905d1588-0c1d-4d68-98cb-c7b0a80ade7f" providerId="ADAL" clId="{AD7FF489-ED3D-4CBD-B190-0A84D3D3943C}" dt="2022-02-03T15:03:47.687" v="35" actId="478"/>
          <ac:spMkLst>
            <pc:docMk/>
            <pc:sldMk cId="1902349663" sldId="304"/>
            <ac:spMk id="824" creationId="{7E4A10E7-9E61-441D-B9B7-EEEBD290CACB}"/>
          </ac:spMkLst>
        </pc:spChg>
        <pc:spChg chg="del">
          <ac:chgData name="Stoney,Duane E." userId="905d1588-0c1d-4d68-98cb-c7b0a80ade7f" providerId="ADAL" clId="{AD7FF489-ED3D-4CBD-B190-0A84D3D3943C}" dt="2022-02-03T15:03:47.687" v="35" actId="478"/>
          <ac:spMkLst>
            <pc:docMk/>
            <pc:sldMk cId="1902349663" sldId="304"/>
            <ac:spMk id="825" creationId="{7929B7A3-D965-4574-9932-52430B23946E}"/>
          </ac:spMkLst>
        </pc:spChg>
        <pc:spChg chg="del">
          <ac:chgData name="Stoney,Duane E." userId="905d1588-0c1d-4d68-98cb-c7b0a80ade7f" providerId="ADAL" clId="{AD7FF489-ED3D-4CBD-B190-0A84D3D3943C}" dt="2022-02-03T15:03:47.687" v="35" actId="478"/>
          <ac:spMkLst>
            <pc:docMk/>
            <pc:sldMk cId="1902349663" sldId="304"/>
            <ac:spMk id="826" creationId="{3AC93773-773E-43F8-8E68-69D78AAF9D7D}"/>
          </ac:spMkLst>
        </pc:spChg>
        <pc:spChg chg="del">
          <ac:chgData name="Stoney,Duane E." userId="905d1588-0c1d-4d68-98cb-c7b0a80ade7f" providerId="ADAL" clId="{AD7FF489-ED3D-4CBD-B190-0A84D3D3943C}" dt="2022-02-03T15:03:47.687" v="35" actId="478"/>
          <ac:spMkLst>
            <pc:docMk/>
            <pc:sldMk cId="1902349663" sldId="304"/>
            <ac:spMk id="827" creationId="{64D1CDD9-6BBA-41B5-A233-6504D8C607AE}"/>
          </ac:spMkLst>
        </pc:spChg>
        <pc:spChg chg="del">
          <ac:chgData name="Stoney,Duane E." userId="905d1588-0c1d-4d68-98cb-c7b0a80ade7f" providerId="ADAL" clId="{AD7FF489-ED3D-4CBD-B190-0A84D3D3943C}" dt="2022-02-03T15:03:57.658" v="37" actId="478"/>
          <ac:spMkLst>
            <pc:docMk/>
            <pc:sldMk cId="1902349663" sldId="304"/>
            <ac:spMk id="828" creationId="{E825446F-0306-4C7A-BFEE-E17A283318DE}"/>
          </ac:spMkLst>
        </pc:spChg>
        <pc:spChg chg="mod">
          <ac:chgData name="Stoney,Duane E." userId="905d1588-0c1d-4d68-98cb-c7b0a80ade7f" providerId="ADAL" clId="{AD7FF489-ED3D-4CBD-B190-0A84D3D3943C}" dt="2022-02-03T15:03:09.259" v="32" actId="1035"/>
          <ac:spMkLst>
            <pc:docMk/>
            <pc:sldMk cId="1902349663" sldId="304"/>
            <ac:spMk id="831" creationId="{D5AF60F1-438F-4504-B06A-64B79238D949}"/>
          </ac:spMkLst>
        </pc:spChg>
        <pc:spChg chg="mod">
          <ac:chgData name="Stoney,Duane E." userId="905d1588-0c1d-4d68-98cb-c7b0a80ade7f" providerId="ADAL" clId="{AD7FF489-ED3D-4CBD-B190-0A84D3D3943C}" dt="2022-02-03T15:02:57.423" v="20" actId="1036"/>
          <ac:spMkLst>
            <pc:docMk/>
            <pc:sldMk cId="1902349663" sldId="304"/>
            <ac:spMk id="832" creationId="{99C2143D-E967-4921-A606-5D6CEE8B7CA3}"/>
          </ac:spMkLst>
        </pc:spChg>
        <pc:spChg chg="mod">
          <ac:chgData name="Stoney,Duane E." userId="905d1588-0c1d-4d68-98cb-c7b0a80ade7f" providerId="ADAL" clId="{AD7FF489-ED3D-4CBD-B190-0A84D3D3943C}" dt="2022-02-03T15:03:09.259" v="32" actId="1035"/>
          <ac:spMkLst>
            <pc:docMk/>
            <pc:sldMk cId="1902349663" sldId="304"/>
            <ac:spMk id="835" creationId="{DF0EF8F6-226C-4A65-A198-0A36BF379BAE}"/>
          </ac:spMkLst>
        </pc:spChg>
        <pc:spChg chg="mod">
          <ac:chgData name="Stoney,Duane E." userId="905d1588-0c1d-4d68-98cb-c7b0a80ade7f" providerId="ADAL" clId="{AD7FF489-ED3D-4CBD-B190-0A84D3D3943C}" dt="2022-02-03T15:02:57.423" v="20" actId="1036"/>
          <ac:spMkLst>
            <pc:docMk/>
            <pc:sldMk cId="1902349663" sldId="304"/>
            <ac:spMk id="836" creationId="{A387E8DF-D3ED-4AFC-B1CC-23492D9557CB}"/>
          </ac:spMkLst>
        </pc:spChg>
        <pc:spChg chg="mod">
          <ac:chgData name="Stoney,Duane E." userId="905d1588-0c1d-4d68-98cb-c7b0a80ade7f" providerId="ADAL" clId="{AD7FF489-ED3D-4CBD-B190-0A84D3D3943C}" dt="2022-02-03T15:03:24.352" v="33" actId="1076"/>
          <ac:spMkLst>
            <pc:docMk/>
            <pc:sldMk cId="1902349663" sldId="304"/>
            <ac:spMk id="837" creationId="{5C6CE8B8-1F6C-4E22-903A-5771D82CFEE3}"/>
          </ac:spMkLst>
        </pc:spChg>
        <pc:spChg chg="del">
          <ac:chgData name="Stoney,Duane E." userId="905d1588-0c1d-4d68-98cb-c7b0a80ade7f" providerId="ADAL" clId="{AD7FF489-ED3D-4CBD-B190-0A84D3D3943C}" dt="2022-02-03T15:03:37.221" v="34" actId="478"/>
          <ac:spMkLst>
            <pc:docMk/>
            <pc:sldMk cId="1902349663" sldId="304"/>
            <ac:spMk id="838" creationId="{54EA0233-CC57-4C45-94C5-74E3EA49DEE9}"/>
          </ac:spMkLst>
        </pc:spChg>
        <pc:spChg chg="mod">
          <ac:chgData name="Stoney,Duane E." userId="905d1588-0c1d-4d68-98cb-c7b0a80ade7f" providerId="ADAL" clId="{AD7FF489-ED3D-4CBD-B190-0A84D3D3943C}" dt="2022-02-03T15:03:24.352" v="33" actId="1076"/>
          <ac:spMkLst>
            <pc:docMk/>
            <pc:sldMk cId="1902349663" sldId="304"/>
            <ac:spMk id="839" creationId="{F41E0718-A667-4369-A41D-4B0ACDF9A53E}"/>
          </ac:spMkLst>
        </pc:spChg>
        <pc:spChg chg="del">
          <ac:chgData name="Stoney,Duane E." userId="905d1588-0c1d-4d68-98cb-c7b0a80ade7f" providerId="ADAL" clId="{AD7FF489-ED3D-4CBD-B190-0A84D3D3943C}" dt="2022-02-03T15:03:37.221" v="34" actId="478"/>
          <ac:spMkLst>
            <pc:docMk/>
            <pc:sldMk cId="1902349663" sldId="304"/>
            <ac:spMk id="840" creationId="{544FA254-94D7-488C-AC1D-159256CAE48A}"/>
          </ac:spMkLst>
        </pc:spChg>
        <pc:spChg chg="del">
          <ac:chgData name="Stoney,Duane E." userId="905d1588-0c1d-4d68-98cb-c7b0a80ade7f" providerId="ADAL" clId="{AD7FF489-ED3D-4CBD-B190-0A84D3D3943C}" dt="2022-02-03T15:03:47.687" v="35" actId="478"/>
          <ac:spMkLst>
            <pc:docMk/>
            <pc:sldMk cId="1902349663" sldId="304"/>
            <ac:spMk id="842" creationId="{B48F3738-75B4-4F6B-B664-AD041034B926}"/>
          </ac:spMkLst>
        </pc:spChg>
        <pc:spChg chg="del">
          <ac:chgData name="Stoney,Duane E." userId="905d1588-0c1d-4d68-98cb-c7b0a80ade7f" providerId="ADAL" clId="{AD7FF489-ED3D-4CBD-B190-0A84D3D3943C}" dt="2022-02-03T15:03:47.687" v="35" actId="478"/>
          <ac:spMkLst>
            <pc:docMk/>
            <pc:sldMk cId="1902349663" sldId="304"/>
            <ac:spMk id="845" creationId="{E4F568E3-AB65-4E04-9929-E10132E74DA9}"/>
          </ac:spMkLst>
        </pc:spChg>
        <pc:spChg chg="del">
          <ac:chgData name="Stoney,Duane E." userId="905d1588-0c1d-4d68-98cb-c7b0a80ade7f" providerId="ADAL" clId="{AD7FF489-ED3D-4CBD-B190-0A84D3D3943C}" dt="2022-02-03T15:03:47.687" v="35" actId="478"/>
          <ac:spMkLst>
            <pc:docMk/>
            <pc:sldMk cId="1902349663" sldId="304"/>
            <ac:spMk id="846" creationId="{FADB67DF-0D1E-4AC3-A057-C0332ACF3736}"/>
          </ac:spMkLst>
        </pc:spChg>
        <pc:spChg chg="del">
          <ac:chgData name="Stoney,Duane E." userId="905d1588-0c1d-4d68-98cb-c7b0a80ade7f" providerId="ADAL" clId="{AD7FF489-ED3D-4CBD-B190-0A84D3D3943C}" dt="2022-02-03T15:03:47.687" v="35" actId="478"/>
          <ac:spMkLst>
            <pc:docMk/>
            <pc:sldMk cId="1902349663" sldId="304"/>
            <ac:spMk id="878" creationId="{1675B567-F9BF-41E8-A6CD-75BF6B93AE60}"/>
          </ac:spMkLst>
        </pc:spChg>
        <pc:spChg chg="del">
          <ac:chgData name="Stoney,Duane E." userId="905d1588-0c1d-4d68-98cb-c7b0a80ade7f" providerId="ADAL" clId="{AD7FF489-ED3D-4CBD-B190-0A84D3D3943C}" dt="2022-02-03T15:03:47.687" v="35" actId="478"/>
          <ac:spMkLst>
            <pc:docMk/>
            <pc:sldMk cId="1902349663" sldId="304"/>
            <ac:spMk id="879" creationId="{FBE920DE-AF1E-4EBD-B926-ADA875C3F0CC}"/>
          </ac:spMkLst>
        </pc:spChg>
        <pc:spChg chg="del">
          <ac:chgData name="Stoney,Duane E." userId="905d1588-0c1d-4d68-98cb-c7b0a80ade7f" providerId="ADAL" clId="{AD7FF489-ED3D-4CBD-B190-0A84D3D3943C}" dt="2022-02-03T15:03:47.687" v="35" actId="478"/>
          <ac:spMkLst>
            <pc:docMk/>
            <pc:sldMk cId="1902349663" sldId="304"/>
            <ac:spMk id="881" creationId="{9EDFAC22-8545-47D8-95BB-AD9D54E83548}"/>
          </ac:spMkLst>
        </pc:spChg>
        <pc:spChg chg="del">
          <ac:chgData name="Stoney,Duane E." userId="905d1588-0c1d-4d68-98cb-c7b0a80ade7f" providerId="ADAL" clId="{AD7FF489-ED3D-4CBD-B190-0A84D3D3943C}" dt="2022-02-03T15:04:09.152" v="40" actId="478"/>
          <ac:spMkLst>
            <pc:docMk/>
            <pc:sldMk cId="1902349663" sldId="304"/>
            <ac:spMk id="883" creationId="{C5E48866-53FA-4AE6-B027-12C4950C55DC}"/>
          </ac:spMkLst>
        </pc:spChg>
        <pc:spChg chg="del">
          <ac:chgData name="Stoney,Duane E." userId="905d1588-0c1d-4d68-98cb-c7b0a80ade7f" providerId="ADAL" clId="{AD7FF489-ED3D-4CBD-B190-0A84D3D3943C}" dt="2022-02-03T15:03:47.687" v="35" actId="478"/>
          <ac:spMkLst>
            <pc:docMk/>
            <pc:sldMk cId="1902349663" sldId="304"/>
            <ac:spMk id="884" creationId="{D4CBD13E-6FBF-465B-987D-AA76D02B74EE}"/>
          </ac:spMkLst>
        </pc:spChg>
        <pc:grpChg chg="mod">
          <ac:chgData name="Stoney,Duane E." userId="905d1588-0c1d-4d68-98cb-c7b0a80ade7f" providerId="ADAL" clId="{AD7FF489-ED3D-4CBD-B190-0A84D3D3943C}" dt="2022-02-03T15:03:09.259" v="32" actId="1035"/>
          <ac:grpSpMkLst>
            <pc:docMk/>
            <pc:sldMk cId="1902349663" sldId="304"/>
            <ac:grpSpMk id="633" creationId="{F6BA5F71-CA7E-49BD-BE34-A3040C7564AC}"/>
          </ac:grpSpMkLst>
        </pc:grpChg>
        <pc:grpChg chg="mod">
          <ac:chgData name="Stoney,Duane E." userId="905d1588-0c1d-4d68-98cb-c7b0a80ade7f" providerId="ADAL" clId="{AD7FF489-ED3D-4CBD-B190-0A84D3D3943C}" dt="2022-02-03T15:02:57.423" v="20" actId="1036"/>
          <ac:grpSpMkLst>
            <pc:docMk/>
            <pc:sldMk cId="1902349663" sldId="304"/>
            <ac:grpSpMk id="662" creationId="{AEC1DDB3-76E6-4B15-B769-691612800965}"/>
          </ac:grpSpMkLst>
        </pc:grpChg>
        <pc:grpChg chg="del">
          <ac:chgData name="Stoney,Duane E." userId="905d1588-0c1d-4d68-98cb-c7b0a80ade7f" providerId="ADAL" clId="{AD7FF489-ED3D-4CBD-B190-0A84D3D3943C}" dt="2022-02-03T15:03:37.221" v="34" actId="478"/>
          <ac:grpSpMkLst>
            <pc:docMk/>
            <pc:sldMk cId="1902349663" sldId="304"/>
            <ac:grpSpMk id="694" creationId="{DFA89DFA-263D-4017-82F1-60F469C66941}"/>
          </ac:grpSpMkLst>
        </pc:grpChg>
        <pc:grpChg chg="mod">
          <ac:chgData name="Stoney,Duane E." userId="905d1588-0c1d-4d68-98cb-c7b0a80ade7f" providerId="ADAL" clId="{AD7FF489-ED3D-4CBD-B190-0A84D3D3943C}" dt="2022-02-03T15:03:24.352" v="33" actId="1076"/>
          <ac:grpSpMkLst>
            <pc:docMk/>
            <pc:sldMk cId="1902349663" sldId="304"/>
            <ac:grpSpMk id="757" creationId="{7507261D-87B3-4D54-ADFC-1C09B87859A8}"/>
          </ac:grpSpMkLst>
        </pc:grpChg>
        <pc:grpChg chg="del">
          <ac:chgData name="Stoney,Duane E." userId="905d1588-0c1d-4d68-98cb-c7b0a80ade7f" providerId="ADAL" clId="{AD7FF489-ED3D-4CBD-B190-0A84D3D3943C}" dt="2022-02-03T15:03:47.687" v="35" actId="478"/>
          <ac:grpSpMkLst>
            <pc:docMk/>
            <pc:sldMk cId="1902349663" sldId="304"/>
            <ac:grpSpMk id="788" creationId="{1FE5718D-5F74-4A09-9FC5-F83701ED79C8}"/>
          </ac:grpSpMkLst>
        </pc:grpChg>
        <pc:grpChg chg="del">
          <ac:chgData name="Stoney,Duane E." userId="905d1588-0c1d-4d68-98cb-c7b0a80ade7f" providerId="ADAL" clId="{AD7FF489-ED3D-4CBD-B190-0A84D3D3943C}" dt="2022-02-03T15:03:47.687" v="35" actId="478"/>
          <ac:grpSpMkLst>
            <pc:docMk/>
            <pc:sldMk cId="1902349663" sldId="304"/>
            <ac:grpSpMk id="805" creationId="{7B9D7347-032B-4862-BF9B-7474EBD94B24}"/>
          </ac:grpSpMkLst>
        </pc:grpChg>
        <pc:grpChg chg="del">
          <ac:chgData name="Stoney,Duane E." userId="905d1588-0c1d-4d68-98cb-c7b0a80ade7f" providerId="ADAL" clId="{AD7FF489-ED3D-4CBD-B190-0A84D3D3943C}" dt="2022-02-03T15:03:47.687" v="35" actId="478"/>
          <ac:grpSpMkLst>
            <pc:docMk/>
            <pc:sldMk cId="1902349663" sldId="304"/>
            <ac:grpSpMk id="865" creationId="{4ADFF2F9-D8CF-481D-801A-3A1B0A1A7F34}"/>
          </ac:grpSpMkLst>
        </pc:grpChg>
        <pc:picChg chg="del">
          <ac:chgData name="Stoney,Duane E." userId="905d1588-0c1d-4d68-98cb-c7b0a80ade7f" providerId="ADAL" clId="{AD7FF489-ED3D-4CBD-B190-0A84D3D3943C}" dt="2022-02-03T15:03:47.687" v="35" actId="478"/>
          <ac:picMkLst>
            <pc:docMk/>
            <pc:sldMk cId="1902349663" sldId="304"/>
            <ac:picMk id="362" creationId="{57E8A73F-A74E-4A94-9210-FE29DBE10FA9}"/>
          </ac:picMkLst>
        </pc:picChg>
        <pc:picChg chg="del">
          <ac:chgData name="Stoney,Duane E." userId="905d1588-0c1d-4d68-98cb-c7b0a80ade7f" providerId="ADAL" clId="{AD7FF489-ED3D-4CBD-B190-0A84D3D3943C}" dt="2022-02-03T15:04:12.514" v="41" actId="478"/>
          <ac:picMkLst>
            <pc:docMk/>
            <pc:sldMk cId="1902349663" sldId="304"/>
            <ac:picMk id="420" creationId="{151E756E-7884-4350-82E6-1E6C832A8B54}"/>
          </ac:picMkLst>
        </pc:picChg>
        <pc:picChg chg="del">
          <ac:chgData name="Stoney,Duane E." userId="905d1588-0c1d-4d68-98cb-c7b0a80ade7f" providerId="ADAL" clId="{AD7FF489-ED3D-4CBD-B190-0A84D3D3943C}" dt="2022-02-03T15:03:47.687" v="35" actId="478"/>
          <ac:picMkLst>
            <pc:docMk/>
            <pc:sldMk cId="1902349663" sldId="304"/>
            <ac:picMk id="434" creationId="{DEBFD627-ADB8-49FF-AFA6-D86A0C11AB17}"/>
          </ac:picMkLst>
        </pc:picChg>
        <pc:cxnChg chg="del">
          <ac:chgData name="Stoney,Duane E." userId="905d1588-0c1d-4d68-98cb-c7b0a80ade7f" providerId="ADAL" clId="{AD7FF489-ED3D-4CBD-B190-0A84D3D3943C}" dt="2022-02-03T15:04:05.783" v="39" actId="478"/>
          <ac:cxnSpMkLst>
            <pc:docMk/>
            <pc:sldMk cId="1902349663" sldId="304"/>
            <ac:cxnSpMk id="99" creationId="{420A0C1B-E492-4663-9316-7D754183C6DD}"/>
          </ac:cxnSpMkLst>
        </pc:cxnChg>
        <pc:cxnChg chg="mod">
          <ac:chgData name="Stoney,Duane E." userId="905d1588-0c1d-4d68-98cb-c7b0a80ade7f" providerId="ADAL" clId="{AD7FF489-ED3D-4CBD-B190-0A84D3D3943C}" dt="2022-02-03T15:02:57.423" v="20" actId="1036"/>
          <ac:cxnSpMkLst>
            <pc:docMk/>
            <pc:sldMk cId="1902349663" sldId="304"/>
            <ac:cxnSpMk id="497" creationId="{A2D03E4E-6979-44C9-94E1-13E5256BA3D2}"/>
          </ac:cxnSpMkLst>
        </pc:cxnChg>
        <pc:cxnChg chg="del">
          <ac:chgData name="Stoney,Duane E." userId="905d1588-0c1d-4d68-98cb-c7b0a80ade7f" providerId="ADAL" clId="{AD7FF489-ED3D-4CBD-B190-0A84D3D3943C}" dt="2022-02-03T15:04:01.675" v="38" actId="478"/>
          <ac:cxnSpMkLst>
            <pc:docMk/>
            <pc:sldMk cId="1902349663" sldId="304"/>
            <ac:cxnSpMk id="880" creationId="{6399716A-4BD6-4519-A886-92E7943A074E}"/>
          </ac:cxnSpMkLst>
        </pc:cxnChg>
      </pc:sldChg>
    </pc:docChg>
  </pc:docChgLst>
  <pc:docChgLst>
    <pc:chgData name="Dodge,Megan L." userId="6db78e42-4ddb-4236-b84e-2b8149d1e509" providerId="ADAL" clId="{1AC5E145-6D6D-4B54-B9D8-F9040A40F840}"/>
    <pc:docChg chg="undo custSel addSld delSld modSld sldOrd">
      <pc:chgData name="Dodge,Megan L." userId="6db78e42-4ddb-4236-b84e-2b8149d1e509" providerId="ADAL" clId="{1AC5E145-6D6D-4B54-B9D8-F9040A40F840}" dt="2021-08-10T14:10:35.950" v="998" actId="20577"/>
      <pc:docMkLst>
        <pc:docMk/>
      </pc:docMkLst>
      <pc:sldChg chg="modSp mod">
        <pc:chgData name="Dodge,Megan L." userId="6db78e42-4ddb-4236-b84e-2b8149d1e509" providerId="ADAL" clId="{1AC5E145-6D6D-4B54-B9D8-F9040A40F840}" dt="2021-08-10T14:10:35.950" v="998" actId="20577"/>
        <pc:sldMkLst>
          <pc:docMk/>
          <pc:sldMk cId="2933599945" sldId="265"/>
        </pc:sldMkLst>
        <pc:graphicFrameChg chg="mod modGraphic">
          <ac:chgData name="Dodge,Megan L." userId="6db78e42-4ddb-4236-b84e-2b8149d1e509" providerId="ADAL" clId="{1AC5E145-6D6D-4B54-B9D8-F9040A40F840}" dt="2021-08-10T14:10:35.950" v="998" actId="20577"/>
          <ac:graphicFrameMkLst>
            <pc:docMk/>
            <pc:sldMk cId="2933599945" sldId="265"/>
            <ac:graphicFrameMk id="10" creationId="{7A31EC0C-6B82-4C6B-B11F-E6B60EE2C7E0}"/>
          </ac:graphicFrameMkLst>
        </pc:graphicFrameChg>
        <pc:graphicFrameChg chg="mod modGraphic">
          <ac:chgData name="Dodge,Megan L." userId="6db78e42-4ddb-4236-b84e-2b8149d1e509" providerId="ADAL" clId="{1AC5E145-6D6D-4B54-B9D8-F9040A40F840}" dt="2021-08-10T14:10:30.948" v="984" actId="20577"/>
          <ac:graphicFrameMkLst>
            <pc:docMk/>
            <pc:sldMk cId="2933599945" sldId="265"/>
            <ac:graphicFrameMk id="11" creationId="{7917C83A-7233-45F7-B139-4CB6B0934B86}"/>
          </ac:graphicFrameMkLst>
        </pc:graphicFrameChg>
      </pc:sldChg>
      <pc:sldChg chg="addSp delSp modSp mod">
        <pc:chgData name="Dodge,Megan L." userId="6db78e42-4ddb-4236-b84e-2b8149d1e509" providerId="ADAL" clId="{1AC5E145-6D6D-4B54-B9D8-F9040A40F840}" dt="2021-08-05T14:37:49.557" v="884" actId="20577"/>
        <pc:sldMkLst>
          <pc:docMk/>
          <pc:sldMk cId="1025974415" sldId="298"/>
        </pc:sldMkLst>
        <pc:spChg chg="del mod">
          <ac:chgData name="Dodge,Megan L." userId="6db78e42-4ddb-4236-b84e-2b8149d1e509" providerId="ADAL" clId="{1AC5E145-6D6D-4B54-B9D8-F9040A40F840}" dt="2021-06-17T12:18:18.235" v="409" actId="478"/>
          <ac:spMkLst>
            <pc:docMk/>
            <pc:sldMk cId="1025974415" sldId="298"/>
            <ac:spMk id="4" creationId="{1C31A45E-7EAF-4464-A533-45F8349B3A14}"/>
          </ac:spMkLst>
        </pc:spChg>
        <pc:spChg chg="add del mod">
          <ac:chgData name="Dodge,Megan L." userId="6db78e42-4ddb-4236-b84e-2b8149d1e509" providerId="ADAL" clId="{1AC5E145-6D6D-4B54-B9D8-F9040A40F840}" dt="2021-06-17T12:15:46.674" v="390" actId="478"/>
          <ac:spMkLst>
            <pc:docMk/>
            <pc:sldMk cId="1025974415" sldId="298"/>
            <ac:spMk id="6" creationId="{6A51E7FE-28A1-495B-84BE-AAA6F32972A6}"/>
          </ac:spMkLst>
        </pc:spChg>
        <pc:spChg chg="mod topLvl">
          <ac:chgData name="Dodge,Megan L." userId="6db78e42-4ddb-4236-b84e-2b8149d1e509" providerId="ADAL" clId="{1AC5E145-6D6D-4B54-B9D8-F9040A40F840}" dt="2021-06-21T20:55:09.214" v="543" actId="1076"/>
          <ac:spMkLst>
            <pc:docMk/>
            <pc:sldMk cId="1025974415" sldId="298"/>
            <ac:spMk id="98" creationId="{03588317-28A2-424B-B831-EBAF5026B6FD}"/>
          </ac:spMkLst>
        </pc:spChg>
        <pc:spChg chg="mod topLvl">
          <ac:chgData name="Dodge,Megan L." userId="6db78e42-4ddb-4236-b84e-2b8149d1e509" providerId="ADAL" clId="{1AC5E145-6D6D-4B54-B9D8-F9040A40F840}" dt="2021-06-21T20:54:09.997" v="527" actId="165"/>
          <ac:spMkLst>
            <pc:docMk/>
            <pc:sldMk cId="1025974415" sldId="298"/>
            <ac:spMk id="105" creationId="{E2BC1850-6C0B-4BD4-8A65-DDDF72DFB128}"/>
          </ac:spMkLst>
        </pc:spChg>
        <pc:spChg chg="mod">
          <ac:chgData name="Dodge,Megan L." userId="6db78e42-4ddb-4236-b84e-2b8149d1e509" providerId="ADAL" clId="{1AC5E145-6D6D-4B54-B9D8-F9040A40F840}" dt="2021-06-14T12:55:01.949" v="196" actId="1076"/>
          <ac:spMkLst>
            <pc:docMk/>
            <pc:sldMk cId="1025974415" sldId="298"/>
            <ac:spMk id="108" creationId="{B9D9E195-7773-47D5-8976-90C52708BD4D}"/>
          </ac:spMkLst>
        </pc:spChg>
        <pc:spChg chg="mod topLvl">
          <ac:chgData name="Dodge,Megan L." userId="6db78e42-4ddb-4236-b84e-2b8149d1e509" providerId="ADAL" clId="{1AC5E145-6D6D-4B54-B9D8-F9040A40F840}" dt="2021-06-21T20:54:09.997" v="527" actId="165"/>
          <ac:spMkLst>
            <pc:docMk/>
            <pc:sldMk cId="1025974415" sldId="298"/>
            <ac:spMk id="109" creationId="{B7ABC5BE-68D3-4D2B-A01B-A84BF5EDF822}"/>
          </ac:spMkLst>
        </pc:spChg>
        <pc:spChg chg="mod">
          <ac:chgData name="Dodge,Megan L." userId="6db78e42-4ddb-4236-b84e-2b8149d1e509" providerId="ADAL" clId="{1AC5E145-6D6D-4B54-B9D8-F9040A40F840}" dt="2021-07-01T12:47:49.419" v="779" actId="1076"/>
          <ac:spMkLst>
            <pc:docMk/>
            <pc:sldMk cId="1025974415" sldId="298"/>
            <ac:spMk id="121" creationId="{2F175D66-408E-4B12-BD26-FF2A742C9792}"/>
          </ac:spMkLst>
        </pc:spChg>
        <pc:spChg chg="mod">
          <ac:chgData name="Dodge,Megan L." userId="6db78e42-4ddb-4236-b84e-2b8149d1e509" providerId="ADAL" clId="{1AC5E145-6D6D-4B54-B9D8-F9040A40F840}" dt="2021-07-01T12:46:21.296" v="757" actId="1076"/>
          <ac:spMkLst>
            <pc:docMk/>
            <pc:sldMk cId="1025974415" sldId="298"/>
            <ac:spMk id="122" creationId="{68BBC9A6-70E9-4DC0-8F97-699C0017283F}"/>
          </ac:spMkLst>
        </pc:spChg>
        <pc:spChg chg="add mod">
          <ac:chgData name="Dodge,Megan L." userId="6db78e42-4ddb-4236-b84e-2b8149d1e509" providerId="ADAL" clId="{1AC5E145-6D6D-4B54-B9D8-F9040A40F840}" dt="2021-06-28T20:32:22.304" v="727" actId="164"/>
          <ac:spMkLst>
            <pc:docMk/>
            <pc:sldMk cId="1025974415" sldId="298"/>
            <ac:spMk id="123" creationId="{3AD443F3-00EA-4353-B10F-7E810C112C8C}"/>
          </ac:spMkLst>
        </pc:spChg>
        <pc:spChg chg="add mod">
          <ac:chgData name="Dodge,Megan L." userId="6db78e42-4ddb-4236-b84e-2b8149d1e509" providerId="ADAL" clId="{1AC5E145-6D6D-4B54-B9D8-F9040A40F840}" dt="2021-07-01T12:47:53.411" v="781" actId="14100"/>
          <ac:spMkLst>
            <pc:docMk/>
            <pc:sldMk cId="1025974415" sldId="298"/>
            <ac:spMk id="125" creationId="{E892E019-F04A-465F-8EAA-31CA0D525DDF}"/>
          </ac:spMkLst>
        </pc:spChg>
        <pc:spChg chg="add mod ord">
          <ac:chgData name="Dodge,Megan L." userId="6db78e42-4ddb-4236-b84e-2b8149d1e509" providerId="ADAL" clId="{1AC5E145-6D6D-4B54-B9D8-F9040A40F840}" dt="2021-06-21T20:58:32.407" v="571" actId="167"/>
          <ac:spMkLst>
            <pc:docMk/>
            <pc:sldMk cId="1025974415" sldId="298"/>
            <ac:spMk id="135" creationId="{BEB15A7C-9C8C-4CEA-A8D4-6233B4162D2F}"/>
          </ac:spMkLst>
        </pc:spChg>
        <pc:spChg chg="del mod">
          <ac:chgData name="Dodge,Megan L." userId="6db78e42-4ddb-4236-b84e-2b8149d1e509" providerId="ADAL" clId="{1AC5E145-6D6D-4B54-B9D8-F9040A40F840}" dt="2021-06-17T12:18:33.013" v="417" actId="478"/>
          <ac:spMkLst>
            <pc:docMk/>
            <pc:sldMk cId="1025974415" sldId="298"/>
            <ac:spMk id="135" creationId="{DC12E239-CFC8-42B9-83D9-3C519BB7E582}"/>
          </ac:spMkLst>
        </pc:spChg>
        <pc:spChg chg="add mod">
          <ac:chgData name="Dodge,Megan L." userId="6db78e42-4ddb-4236-b84e-2b8149d1e509" providerId="ADAL" clId="{1AC5E145-6D6D-4B54-B9D8-F9040A40F840}" dt="2021-06-21T20:58:39.819" v="573" actId="1076"/>
          <ac:spMkLst>
            <pc:docMk/>
            <pc:sldMk cId="1025974415" sldId="298"/>
            <ac:spMk id="136" creationId="{A1E8D1A6-F70E-4B3F-B67D-BDC72851C118}"/>
          </ac:spMkLst>
        </pc:spChg>
        <pc:spChg chg="mod">
          <ac:chgData name="Dodge,Megan L." userId="6db78e42-4ddb-4236-b84e-2b8149d1e509" providerId="ADAL" clId="{1AC5E145-6D6D-4B54-B9D8-F9040A40F840}" dt="2021-06-28T20:32:22.304" v="727" actId="164"/>
          <ac:spMkLst>
            <pc:docMk/>
            <pc:sldMk cId="1025974415" sldId="298"/>
            <ac:spMk id="140" creationId="{7186901D-CA0F-4554-93F9-1B0E2F1FFA04}"/>
          </ac:spMkLst>
        </pc:spChg>
        <pc:spChg chg="mod">
          <ac:chgData name="Dodge,Megan L." userId="6db78e42-4ddb-4236-b84e-2b8149d1e509" providerId="ADAL" clId="{1AC5E145-6D6D-4B54-B9D8-F9040A40F840}" dt="2021-06-22T20:58:43.183" v="686"/>
          <ac:spMkLst>
            <pc:docMk/>
            <pc:sldMk cId="1025974415" sldId="298"/>
            <ac:spMk id="141" creationId="{5ED51CB9-01D1-4C3E-A399-0F8489C4FDBE}"/>
          </ac:spMkLst>
        </pc:spChg>
        <pc:spChg chg="mod">
          <ac:chgData name="Dodge,Megan L." userId="6db78e42-4ddb-4236-b84e-2b8149d1e509" providerId="ADAL" clId="{1AC5E145-6D6D-4B54-B9D8-F9040A40F840}" dt="2021-06-22T20:58:43.183" v="686"/>
          <ac:spMkLst>
            <pc:docMk/>
            <pc:sldMk cId="1025974415" sldId="298"/>
            <ac:spMk id="142" creationId="{83CF2F42-ADF2-4C45-99DC-C2A6720A1042}"/>
          </ac:spMkLst>
        </pc:spChg>
        <pc:spChg chg="add mod">
          <ac:chgData name="Dodge,Megan L." userId="6db78e42-4ddb-4236-b84e-2b8149d1e509" providerId="ADAL" clId="{1AC5E145-6D6D-4B54-B9D8-F9040A40F840}" dt="2021-06-28T20:44:13.218" v="730" actId="1076"/>
          <ac:spMkLst>
            <pc:docMk/>
            <pc:sldMk cId="1025974415" sldId="298"/>
            <ac:spMk id="143" creationId="{480536C8-047F-4019-8CB6-398F4D4252D7}"/>
          </ac:spMkLst>
        </pc:spChg>
        <pc:spChg chg="mod">
          <ac:chgData name="Dodge,Megan L." userId="6db78e42-4ddb-4236-b84e-2b8149d1e509" providerId="ADAL" clId="{1AC5E145-6D6D-4B54-B9D8-F9040A40F840}" dt="2021-06-17T12:29:18.175" v="481" actId="1076"/>
          <ac:spMkLst>
            <pc:docMk/>
            <pc:sldMk cId="1025974415" sldId="298"/>
            <ac:spMk id="200" creationId="{05BC7E97-048F-42DA-B5F5-A4A3BAEA1B77}"/>
          </ac:spMkLst>
        </pc:spChg>
        <pc:spChg chg="mod">
          <ac:chgData name="Dodge,Megan L." userId="6db78e42-4ddb-4236-b84e-2b8149d1e509" providerId="ADAL" clId="{1AC5E145-6D6D-4B54-B9D8-F9040A40F840}" dt="2021-06-17T12:29:18.175" v="481" actId="1076"/>
          <ac:spMkLst>
            <pc:docMk/>
            <pc:sldMk cId="1025974415" sldId="298"/>
            <ac:spMk id="205" creationId="{44B19C9C-7285-4A09-B709-D3893C9E25B7}"/>
          </ac:spMkLst>
        </pc:spChg>
        <pc:spChg chg="del">
          <ac:chgData name="Dodge,Megan L." userId="6db78e42-4ddb-4236-b84e-2b8149d1e509" providerId="ADAL" clId="{1AC5E145-6D6D-4B54-B9D8-F9040A40F840}" dt="2021-06-21T20:52:50.105" v="508" actId="478"/>
          <ac:spMkLst>
            <pc:docMk/>
            <pc:sldMk cId="1025974415" sldId="298"/>
            <ac:spMk id="214" creationId="{67D402E7-D81A-4879-ABAB-B1C98F8475CF}"/>
          </ac:spMkLst>
        </pc:spChg>
        <pc:spChg chg="add del mod">
          <ac:chgData name="Dodge,Megan L." userId="6db78e42-4ddb-4236-b84e-2b8149d1e509" providerId="ADAL" clId="{1AC5E145-6D6D-4B54-B9D8-F9040A40F840}" dt="2021-06-17T12:29:18.175" v="481" actId="1076"/>
          <ac:spMkLst>
            <pc:docMk/>
            <pc:sldMk cId="1025974415" sldId="298"/>
            <ac:spMk id="215" creationId="{6F6F6C00-E00E-4E18-963E-CE0B60C23BE5}"/>
          </ac:spMkLst>
        </pc:spChg>
        <pc:spChg chg="mod">
          <ac:chgData name="Dodge,Megan L." userId="6db78e42-4ddb-4236-b84e-2b8149d1e509" providerId="ADAL" clId="{1AC5E145-6D6D-4B54-B9D8-F9040A40F840}" dt="2021-06-17T12:29:18.175" v="481" actId="1076"/>
          <ac:spMkLst>
            <pc:docMk/>
            <pc:sldMk cId="1025974415" sldId="298"/>
            <ac:spMk id="216" creationId="{091AA516-3272-46A3-AE1D-FEC266EC6641}"/>
          </ac:spMkLst>
        </pc:spChg>
        <pc:spChg chg="mod">
          <ac:chgData name="Dodge,Megan L." userId="6db78e42-4ddb-4236-b84e-2b8149d1e509" providerId="ADAL" clId="{1AC5E145-6D6D-4B54-B9D8-F9040A40F840}" dt="2021-06-17T12:29:18.175" v="481" actId="1076"/>
          <ac:spMkLst>
            <pc:docMk/>
            <pc:sldMk cId="1025974415" sldId="298"/>
            <ac:spMk id="220" creationId="{984E9F19-A0FD-430C-8212-BC727D98871A}"/>
          </ac:spMkLst>
        </pc:spChg>
        <pc:spChg chg="mod">
          <ac:chgData name="Dodge,Megan L." userId="6db78e42-4ddb-4236-b84e-2b8149d1e509" providerId="ADAL" clId="{1AC5E145-6D6D-4B54-B9D8-F9040A40F840}" dt="2021-06-17T12:29:18.175" v="481" actId="1076"/>
          <ac:spMkLst>
            <pc:docMk/>
            <pc:sldMk cId="1025974415" sldId="298"/>
            <ac:spMk id="223" creationId="{8C3CF185-1407-4758-97EF-0F10415DE3F1}"/>
          </ac:spMkLst>
        </pc:spChg>
        <pc:spChg chg="mod">
          <ac:chgData name="Dodge,Megan L." userId="6db78e42-4ddb-4236-b84e-2b8149d1e509" providerId="ADAL" clId="{1AC5E145-6D6D-4B54-B9D8-F9040A40F840}" dt="2021-06-17T12:29:18.175" v="481" actId="1076"/>
          <ac:spMkLst>
            <pc:docMk/>
            <pc:sldMk cId="1025974415" sldId="298"/>
            <ac:spMk id="226" creationId="{6AB8E09D-13F5-4B7F-890A-3038C6488ED3}"/>
          </ac:spMkLst>
        </pc:spChg>
        <pc:spChg chg="add del mod ord">
          <ac:chgData name="Dodge,Megan L." userId="6db78e42-4ddb-4236-b84e-2b8149d1e509" providerId="ADAL" clId="{1AC5E145-6D6D-4B54-B9D8-F9040A40F840}" dt="2021-07-27T12:40:08.626" v="799" actId="20577"/>
          <ac:spMkLst>
            <pc:docMk/>
            <pc:sldMk cId="1025974415" sldId="298"/>
            <ac:spMk id="239" creationId="{3793E403-F83F-4D3F-9FAC-C9EF13459E96}"/>
          </ac:spMkLst>
        </pc:spChg>
        <pc:spChg chg="mod topLvl">
          <ac:chgData name="Dodge,Megan L." userId="6db78e42-4ddb-4236-b84e-2b8149d1e509" providerId="ADAL" clId="{1AC5E145-6D6D-4B54-B9D8-F9040A40F840}" dt="2021-06-21T20:54:09.997" v="527" actId="165"/>
          <ac:spMkLst>
            <pc:docMk/>
            <pc:sldMk cId="1025974415" sldId="298"/>
            <ac:spMk id="243" creationId="{ADF30FB3-B06C-42BB-914B-A75F36FE8908}"/>
          </ac:spMkLst>
        </pc:spChg>
        <pc:spChg chg="mod">
          <ac:chgData name="Dodge,Megan L." userId="6db78e42-4ddb-4236-b84e-2b8149d1e509" providerId="ADAL" clId="{1AC5E145-6D6D-4B54-B9D8-F9040A40F840}" dt="2021-08-05T14:37:49.557" v="884" actId="20577"/>
          <ac:spMkLst>
            <pc:docMk/>
            <pc:sldMk cId="1025974415" sldId="298"/>
            <ac:spMk id="247" creationId="{AD714297-0232-4998-9DFF-8BC0FF653716}"/>
          </ac:spMkLst>
        </pc:spChg>
        <pc:spChg chg="mod">
          <ac:chgData name="Dodge,Megan L." userId="6db78e42-4ddb-4236-b84e-2b8149d1e509" providerId="ADAL" clId="{1AC5E145-6D6D-4B54-B9D8-F9040A40F840}" dt="2021-06-17T12:29:18.175" v="481" actId="1076"/>
          <ac:spMkLst>
            <pc:docMk/>
            <pc:sldMk cId="1025974415" sldId="298"/>
            <ac:spMk id="266" creationId="{8532C6EA-DB9E-4794-82DD-9663B037BD6A}"/>
          </ac:spMkLst>
        </pc:spChg>
        <pc:spChg chg="mod">
          <ac:chgData name="Dodge,Megan L." userId="6db78e42-4ddb-4236-b84e-2b8149d1e509" providerId="ADAL" clId="{1AC5E145-6D6D-4B54-B9D8-F9040A40F840}" dt="2021-06-17T12:29:18.175" v="481" actId="1076"/>
          <ac:spMkLst>
            <pc:docMk/>
            <pc:sldMk cId="1025974415" sldId="298"/>
            <ac:spMk id="267" creationId="{8F659B76-F3D8-44C8-8BEA-5576E71F2980}"/>
          </ac:spMkLst>
        </pc:spChg>
        <pc:spChg chg="mod">
          <ac:chgData name="Dodge,Megan L." userId="6db78e42-4ddb-4236-b84e-2b8149d1e509" providerId="ADAL" clId="{1AC5E145-6D6D-4B54-B9D8-F9040A40F840}" dt="2021-06-17T12:29:18.175" v="481" actId="1076"/>
          <ac:spMkLst>
            <pc:docMk/>
            <pc:sldMk cId="1025974415" sldId="298"/>
            <ac:spMk id="268" creationId="{2C8ACECD-A23D-4774-98EE-7B3495081150}"/>
          </ac:spMkLst>
        </pc:spChg>
        <pc:spChg chg="mod">
          <ac:chgData name="Dodge,Megan L." userId="6db78e42-4ddb-4236-b84e-2b8149d1e509" providerId="ADAL" clId="{1AC5E145-6D6D-4B54-B9D8-F9040A40F840}" dt="2021-07-27T12:40:14.162" v="816" actId="20577"/>
          <ac:spMkLst>
            <pc:docMk/>
            <pc:sldMk cId="1025974415" sldId="298"/>
            <ac:spMk id="533" creationId="{E1396A2F-01CA-422B-B30A-4869023E8B3F}"/>
          </ac:spMkLst>
        </pc:spChg>
        <pc:spChg chg="mod">
          <ac:chgData name="Dodge,Megan L." userId="6db78e42-4ddb-4236-b84e-2b8149d1e509" providerId="ADAL" clId="{1AC5E145-6D6D-4B54-B9D8-F9040A40F840}" dt="2021-06-28T20:32:22.304" v="727" actId="164"/>
          <ac:spMkLst>
            <pc:docMk/>
            <pc:sldMk cId="1025974415" sldId="298"/>
            <ac:spMk id="534" creationId="{D0A6B3F6-FEFA-449B-959A-D9CD1093A0D4}"/>
          </ac:spMkLst>
        </pc:spChg>
        <pc:spChg chg="mod">
          <ac:chgData name="Dodge,Megan L." userId="6db78e42-4ddb-4236-b84e-2b8149d1e509" providerId="ADAL" clId="{1AC5E145-6D6D-4B54-B9D8-F9040A40F840}" dt="2021-06-28T20:32:22.304" v="727" actId="164"/>
          <ac:spMkLst>
            <pc:docMk/>
            <pc:sldMk cId="1025974415" sldId="298"/>
            <ac:spMk id="662" creationId="{A382DBE1-E973-4EC7-BE6C-B7D7B0471E63}"/>
          </ac:spMkLst>
        </pc:spChg>
        <pc:spChg chg="mod">
          <ac:chgData name="Dodge,Megan L." userId="6db78e42-4ddb-4236-b84e-2b8149d1e509" providerId="ADAL" clId="{1AC5E145-6D6D-4B54-B9D8-F9040A40F840}" dt="2021-06-18T19:51:02.169" v="507" actId="1076"/>
          <ac:spMkLst>
            <pc:docMk/>
            <pc:sldMk cId="1025974415" sldId="298"/>
            <ac:spMk id="663" creationId="{F3ED2557-9E5D-40CA-AC55-3C0487D78F6F}"/>
          </ac:spMkLst>
        </pc:spChg>
        <pc:spChg chg="mod">
          <ac:chgData name="Dodge,Megan L." userId="6db78e42-4ddb-4236-b84e-2b8149d1e509" providerId="ADAL" clId="{1AC5E145-6D6D-4B54-B9D8-F9040A40F840}" dt="2021-06-21T20:54:51.127" v="538" actId="1076"/>
          <ac:spMkLst>
            <pc:docMk/>
            <pc:sldMk cId="1025974415" sldId="298"/>
            <ac:spMk id="735" creationId="{27438A6F-8AF5-44ED-AF53-900C7252989D}"/>
          </ac:spMkLst>
        </pc:spChg>
        <pc:spChg chg="del mod topLvl">
          <ac:chgData name="Dodge,Megan L." userId="6db78e42-4ddb-4236-b84e-2b8149d1e509" providerId="ADAL" clId="{1AC5E145-6D6D-4B54-B9D8-F9040A40F840}" dt="2021-06-28T20:44:07.981" v="728" actId="478"/>
          <ac:spMkLst>
            <pc:docMk/>
            <pc:sldMk cId="1025974415" sldId="298"/>
            <ac:spMk id="738" creationId="{7C029933-E88B-48B0-9682-3F3CC86C37D7}"/>
          </ac:spMkLst>
        </pc:spChg>
        <pc:spChg chg="mod">
          <ac:chgData name="Dodge,Megan L." userId="6db78e42-4ddb-4236-b84e-2b8149d1e509" providerId="ADAL" clId="{1AC5E145-6D6D-4B54-B9D8-F9040A40F840}" dt="2021-06-28T20:32:22.304" v="727" actId="164"/>
          <ac:spMkLst>
            <pc:docMk/>
            <pc:sldMk cId="1025974415" sldId="298"/>
            <ac:spMk id="767" creationId="{F18BF4DD-A7B6-4180-A4DA-4DF66044D7E7}"/>
          </ac:spMkLst>
        </pc:spChg>
        <pc:grpChg chg="add mod">
          <ac:chgData name="Dodge,Megan L." userId="6db78e42-4ddb-4236-b84e-2b8149d1e509" providerId="ADAL" clId="{1AC5E145-6D6D-4B54-B9D8-F9040A40F840}" dt="2021-06-28T20:32:22.304" v="727" actId="164"/>
          <ac:grpSpMkLst>
            <pc:docMk/>
            <pc:sldMk cId="1025974415" sldId="298"/>
            <ac:grpSpMk id="4" creationId="{C43A17D2-FD8F-442D-A78C-CA5F25BAD2E3}"/>
          </ac:grpSpMkLst>
        </pc:grpChg>
        <pc:grpChg chg="add del mod">
          <ac:chgData name="Dodge,Megan L." userId="6db78e42-4ddb-4236-b84e-2b8149d1e509" providerId="ADAL" clId="{1AC5E145-6D6D-4B54-B9D8-F9040A40F840}" dt="2021-06-21T20:54:09.997" v="527" actId="165"/>
          <ac:grpSpMkLst>
            <pc:docMk/>
            <pc:sldMk cId="1025974415" sldId="298"/>
            <ac:grpSpMk id="5" creationId="{9E274DFD-358A-4463-BAA0-ADC9A99EB7DF}"/>
          </ac:grpSpMkLst>
        </pc:grpChg>
        <pc:grpChg chg="add mod">
          <ac:chgData name="Dodge,Megan L." userId="6db78e42-4ddb-4236-b84e-2b8149d1e509" providerId="ADAL" clId="{1AC5E145-6D6D-4B54-B9D8-F9040A40F840}" dt="2021-06-21T20:55:09.214" v="543" actId="1076"/>
          <ac:grpSpMkLst>
            <pc:docMk/>
            <pc:sldMk cId="1025974415" sldId="298"/>
            <ac:grpSpMk id="13" creationId="{7A9AC9A4-DBB0-45FB-BFB0-B8A87B766500}"/>
          </ac:grpSpMkLst>
        </pc:grpChg>
        <pc:grpChg chg="add mod">
          <ac:chgData name="Dodge,Megan L." userId="6db78e42-4ddb-4236-b84e-2b8149d1e509" providerId="ADAL" clId="{1AC5E145-6D6D-4B54-B9D8-F9040A40F840}" dt="2021-06-22T20:58:46.092" v="687" actId="1076"/>
          <ac:grpSpMkLst>
            <pc:docMk/>
            <pc:sldMk cId="1025974415" sldId="298"/>
            <ac:grpSpMk id="138" creationId="{71B0F67A-ED4A-44AB-9C99-0DD8A1BED6F8}"/>
          </ac:grpSpMkLst>
        </pc:grpChg>
        <pc:grpChg chg="mod">
          <ac:chgData name="Dodge,Megan L." userId="6db78e42-4ddb-4236-b84e-2b8149d1e509" providerId="ADAL" clId="{1AC5E145-6D6D-4B54-B9D8-F9040A40F840}" dt="2021-06-17T12:29:18.175" v="481" actId="1076"/>
          <ac:grpSpMkLst>
            <pc:docMk/>
            <pc:sldMk cId="1025974415" sldId="298"/>
            <ac:grpSpMk id="217" creationId="{DE332486-5E42-4030-991D-D8364BA692EC}"/>
          </ac:grpSpMkLst>
        </pc:grpChg>
        <pc:grpChg chg="mod">
          <ac:chgData name="Dodge,Megan L." userId="6db78e42-4ddb-4236-b84e-2b8149d1e509" providerId="ADAL" clId="{1AC5E145-6D6D-4B54-B9D8-F9040A40F840}" dt="2021-06-17T12:29:18.175" v="481" actId="1076"/>
          <ac:grpSpMkLst>
            <pc:docMk/>
            <pc:sldMk cId="1025974415" sldId="298"/>
            <ac:grpSpMk id="218" creationId="{D64B7286-AB9C-4D77-BC97-CA1605E105A6}"/>
          </ac:grpSpMkLst>
        </pc:grpChg>
        <pc:grpChg chg="mod">
          <ac:chgData name="Dodge,Megan L." userId="6db78e42-4ddb-4236-b84e-2b8149d1e509" providerId="ADAL" clId="{1AC5E145-6D6D-4B54-B9D8-F9040A40F840}" dt="2021-06-17T12:29:18.175" v="481" actId="1076"/>
          <ac:grpSpMkLst>
            <pc:docMk/>
            <pc:sldMk cId="1025974415" sldId="298"/>
            <ac:grpSpMk id="219" creationId="{C990EBB1-FDE5-4846-ABC3-3E3E28D507CD}"/>
          </ac:grpSpMkLst>
        </pc:grpChg>
        <pc:graphicFrameChg chg="del mod modGraphic">
          <ac:chgData name="Dodge,Megan L." userId="6db78e42-4ddb-4236-b84e-2b8149d1e509" providerId="ADAL" clId="{1AC5E145-6D6D-4B54-B9D8-F9040A40F840}" dt="2021-07-01T12:40:11.168" v="744" actId="21"/>
          <ac:graphicFrameMkLst>
            <pc:docMk/>
            <pc:sldMk cId="1025974415" sldId="298"/>
            <ac:graphicFrameMk id="128" creationId="{CB424E1F-FD8A-483D-A1F8-D21E973D5F52}"/>
          </ac:graphicFrameMkLst>
        </pc:graphicFrameChg>
        <pc:picChg chg="mod topLvl">
          <ac:chgData name="Dodge,Megan L." userId="6db78e42-4ddb-4236-b84e-2b8149d1e509" providerId="ADAL" clId="{1AC5E145-6D6D-4B54-B9D8-F9040A40F840}" dt="2021-06-21T20:54:09.997" v="527" actId="165"/>
          <ac:picMkLst>
            <pc:docMk/>
            <pc:sldMk cId="1025974415" sldId="298"/>
            <ac:picMk id="39" creationId="{D573E649-E807-4C36-A0F7-FAD1147054FE}"/>
          </ac:picMkLst>
        </pc:picChg>
        <pc:picChg chg="mod topLvl">
          <ac:chgData name="Dodge,Megan L." userId="6db78e42-4ddb-4236-b84e-2b8149d1e509" providerId="ADAL" clId="{1AC5E145-6D6D-4B54-B9D8-F9040A40F840}" dt="2021-06-21T20:54:09.997" v="527" actId="165"/>
          <ac:picMkLst>
            <pc:docMk/>
            <pc:sldMk cId="1025974415" sldId="298"/>
            <ac:picMk id="40" creationId="{CBF8ED39-1142-469C-93D1-ACDC720DF21D}"/>
          </ac:picMkLst>
        </pc:picChg>
        <pc:picChg chg="mod topLvl">
          <ac:chgData name="Dodge,Megan L." userId="6db78e42-4ddb-4236-b84e-2b8149d1e509" providerId="ADAL" clId="{1AC5E145-6D6D-4B54-B9D8-F9040A40F840}" dt="2021-06-21T20:54:09.997" v="527" actId="165"/>
          <ac:picMkLst>
            <pc:docMk/>
            <pc:sldMk cId="1025974415" sldId="298"/>
            <ac:picMk id="95" creationId="{07DD5F26-8C6F-468F-8A1F-0CFFC1E6CA81}"/>
          </ac:picMkLst>
        </pc:picChg>
        <pc:picChg chg="mod topLvl">
          <ac:chgData name="Dodge,Megan L." userId="6db78e42-4ddb-4236-b84e-2b8149d1e509" providerId="ADAL" clId="{1AC5E145-6D6D-4B54-B9D8-F9040A40F840}" dt="2021-06-21T20:54:09.997" v="527" actId="165"/>
          <ac:picMkLst>
            <pc:docMk/>
            <pc:sldMk cId="1025974415" sldId="298"/>
            <ac:picMk id="96" creationId="{78CA485A-9624-4A2B-A93A-B64727AB1A79}"/>
          </ac:picMkLst>
        </pc:picChg>
        <pc:picChg chg="mod topLvl">
          <ac:chgData name="Dodge,Megan L." userId="6db78e42-4ddb-4236-b84e-2b8149d1e509" providerId="ADAL" clId="{1AC5E145-6D6D-4B54-B9D8-F9040A40F840}" dt="2021-06-21T20:54:09.997" v="527" actId="165"/>
          <ac:picMkLst>
            <pc:docMk/>
            <pc:sldMk cId="1025974415" sldId="298"/>
            <ac:picMk id="102" creationId="{0A513E79-6B3D-4209-A3B9-2393E52E3D33}"/>
          </ac:picMkLst>
        </pc:picChg>
        <pc:picChg chg="mod topLvl">
          <ac:chgData name="Dodge,Megan L." userId="6db78e42-4ddb-4236-b84e-2b8149d1e509" providerId="ADAL" clId="{1AC5E145-6D6D-4B54-B9D8-F9040A40F840}" dt="2021-06-21T20:54:09.997" v="527" actId="165"/>
          <ac:picMkLst>
            <pc:docMk/>
            <pc:sldMk cId="1025974415" sldId="298"/>
            <ac:picMk id="103" creationId="{2641B600-5710-42D9-82BC-5C573D03D62B}"/>
          </ac:picMkLst>
        </pc:picChg>
        <pc:picChg chg="mod">
          <ac:chgData name="Dodge,Megan L." userId="6db78e42-4ddb-4236-b84e-2b8149d1e509" providerId="ADAL" clId="{1AC5E145-6D6D-4B54-B9D8-F9040A40F840}" dt="2021-07-01T12:45:56.472" v="750" actId="1076"/>
          <ac:picMkLst>
            <pc:docMk/>
            <pc:sldMk cId="1025974415" sldId="298"/>
            <ac:picMk id="119" creationId="{7D88D7FD-7978-46CD-BD7F-82DDC490922C}"/>
          </ac:picMkLst>
        </pc:picChg>
        <pc:picChg chg="mod">
          <ac:chgData name="Dodge,Megan L." userId="6db78e42-4ddb-4236-b84e-2b8149d1e509" providerId="ADAL" clId="{1AC5E145-6D6D-4B54-B9D8-F9040A40F840}" dt="2021-06-28T20:32:22.304" v="727" actId="164"/>
          <ac:picMkLst>
            <pc:docMk/>
            <pc:sldMk cId="1025974415" sldId="298"/>
            <ac:picMk id="126" creationId="{D64F4137-4A81-4278-B725-17949C0097E0}"/>
          </ac:picMkLst>
        </pc:picChg>
        <pc:picChg chg="mod">
          <ac:chgData name="Dodge,Megan L." userId="6db78e42-4ddb-4236-b84e-2b8149d1e509" providerId="ADAL" clId="{1AC5E145-6D6D-4B54-B9D8-F9040A40F840}" dt="2021-06-21T20:53:33.308" v="518" actId="1076"/>
          <ac:picMkLst>
            <pc:docMk/>
            <pc:sldMk cId="1025974415" sldId="298"/>
            <ac:picMk id="232" creationId="{8E60561F-13D4-49CC-9AED-C76C1E4F706A}"/>
          </ac:picMkLst>
        </pc:picChg>
        <pc:picChg chg="mod">
          <ac:chgData name="Dodge,Megan L." userId="6db78e42-4ddb-4236-b84e-2b8149d1e509" providerId="ADAL" clId="{1AC5E145-6D6D-4B54-B9D8-F9040A40F840}" dt="2021-06-21T20:57:48.881" v="565" actId="166"/>
          <ac:picMkLst>
            <pc:docMk/>
            <pc:sldMk cId="1025974415" sldId="298"/>
            <ac:picMk id="235" creationId="{DA203A68-05F8-4AC7-8AB7-54A6CA9680F6}"/>
          </ac:picMkLst>
        </pc:picChg>
        <pc:picChg chg="mod">
          <ac:chgData name="Dodge,Megan L." userId="6db78e42-4ddb-4236-b84e-2b8149d1e509" providerId="ADAL" clId="{1AC5E145-6D6D-4B54-B9D8-F9040A40F840}" dt="2021-06-21T20:56:41.815" v="558" actId="166"/>
          <ac:picMkLst>
            <pc:docMk/>
            <pc:sldMk cId="1025974415" sldId="298"/>
            <ac:picMk id="236" creationId="{3EE39DB0-666B-4219-B037-69411FBC5DB4}"/>
          </ac:picMkLst>
        </pc:picChg>
        <pc:picChg chg="mod topLvl">
          <ac:chgData name="Dodge,Megan L." userId="6db78e42-4ddb-4236-b84e-2b8149d1e509" providerId="ADAL" clId="{1AC5E145-6D6D-4B54-B9D8-F9040A40F840}" dt="2021-06-21T20:55:09.214" v="543" actId="1076"/>
          <ac:picMkLst>
            <pc:docMk/>
            <pc:sldMk cId="1025974415" sldId="298"/>
            <ac:picMk id="416" creationId="{A3C91B00-8DCF-4A5E-9D4F-7086E3FDA2D1}"/>
          </ac:picMkLst>
        </pc:picChg>
        <pc:picChg chg="mod topLvl">
          <ac:chgData name="Dodge,Megan L." userId="6db78e42-4ddb-4236-b84e-2b8149d1e509" providerId="ADAL" clId="{1AC5E145-6D6D-4B54-B9D8-F9040A40F840}" dt="2021-06-21T20:55:09.214" v="543" actId="1076"/>
          <ac:picMkLst>
            <pc:docMk/>
            <pc:sldMk cId="1025974415" sldId="298"/>
            <ac:picMk id="417" creationId="{32D6E70F-AEAF-4B78-8A4D-89E7CB03D05D}"/>
          </ac:picMkLst>
        </pc:picChg>
        <pc:picChg chg="mod">
          <ac:chgData name="Dodge,Megan L." userId="6db78e42-4ddb-4236-b84e-2b8149d1e509" providerId="ADAL" clId="{1AC5E145-6D6D-4B54-B9D8-F9040A40F840}" dt="2021-06-28T20:32:22.304" v="727" actId="164"/>
          <ac:picMkLst>
            <pc:docMk/>
            <pc:sldMk cId="1025974415" sldId="298"/>
            <ac:picMk id="535" creationId="{F797EA54-5BC6-4C04-8C8F-5E64065928BB}"/>
          </ac:picMkLst>
        </pc:picChg>
        <pc:picChg chg="mod">
          <ac:chgData name="Dodge,Megan L." userId="6db78e42-4ddb-4236-b84e-2b8149d1e509" providerId="ADAL" clId="{1AC5E145-6D6D-4B54-B9D8-F9040A40F840}" dt="2021-06-28T20:32:22.304" v="727" actId="164"/>
          <ac:picMkLst>
            <pc:docMk/>
            <pc:sldMk cId="1025974415" sldId="298"/>
            <ac:picMk id="536" creationId="{DF596EA6-C36F-42C2-9ACD-0859A0744F1C}"/>
          </ac:picMkLst>
        </pc:picChg>
        <pc:picChg chg="mod">
          <ac:chgData name="Dodge,Megan L." userId="6db78e42-4ddb-4236-b84e-2b8149d1e509" providerId="ADAL" clId="{1AC5E145-6D6D-4B54-B9D8-F9040A40F840}" dt="2021-06-28T20:32:22.304" v="727" actId="164"/>
          <ac:picMkLst>
            <pc:docMk/>
            <pc:sldMk cId="1025974415" sldId="298"/>
            <ac:picMk id="537" creationId="{3E7A31DC-3FCA-47D8-B1A6-62CE4E696F6F}"/>
          </ac:picMkLst>
        </pc:picChg>
        <pc:picChg chg="mod">
          <ac:chgData name="Dodge,Megan L." userId="6db78e42-4ddb-4236-b84e-2b8149d1e509" providerId="ADAL" clId="{1AC5E145-6D6D-4B54-B9D8-F9040A40F840}" dt="2021-06-28T20:32:22.304" v="727" actId="164"/>
          <ac:picMkLst>
            <pc:docMk/>
            <pc:sldMk cId="1025974415" sldId="298"/>
            <ac:picMk id="547" creationId="{73EE7D4F-86C9-45FD-AA7B-F2C37525F6C2}"/>
          </ac:picMkLst>
        </pc:picChg>
        <pc:picChg chg="mod">
          <ac:chgData name="Dodge,Megan L." userId="6db78e42-4ddb-4236-b84e-2b8149d1e509" providerId="ADAL" clId="{1AC5E145-6D6D-4B54-B9D8-F9040A40F840}" dt="2021-06-28T20:32:22.304" v="727" actId="164"/>
          <ac:picMkLst>
            <pc:docMk/>
            <pc:sldMk cId="1025974415" sldId="298"/>
            <ac:picMk id="548" creationId="{34B3227C-22B2-4C3D-BEF5-2EF5B56AFCBD}"/>
          </ac:picMkLst>
        </pc:picChg>
        <pc:cxnChg chg="mod">
          <ac:chgData name="Dodge,Megan L." userId="6db78e42-4ddb-4236-b84e-2b8149d1e509" providerId="ADAL" clId="{1AC5E145-6D6D-4B54-B9D8-F9040A40F840}" dt="2021-06-21T20:55:35.286" v="546" actId="14100"/>
          <ac:cxnSpMkLst>
            <pc:docMk/>
            <pc:sldMk cId="1025974415" sldId="298"/>
            <ac:cxnSpMk id="30" creationId="{B13E6F26-18E7-4040-B053-0DD3595A18D8}"/>
          </ac:cxnSpMkLst>
        </pc:cxnChg>
        <pc:cxnChg chg="mod">
          <ac:chgData name="Dodge,Megan L." userId="6db78e42-4ddb-4236-b84e-2b8149d1e509" providerId="ADAL" clId="{1AC5E145-6D6D-4B54-B9D8-F9040A40F840}" dt="2021-06-21T20:58:22.049" v="569" actId="693"/>
          <ac:cxnSpMkLst>
            <pc:docMk/>
            <pc:sldMk cId="1025974415" sldId="298"/>
            <ac:cxnSpMk id="47" creationId="{50501788-C553-4B8E-B3FD-908F555D505A}"/>
          </ac:cxnSpMkLst>
        </pc:cxnChg>
        <pc:cxnChg chg="mod">
          <ac:chgData name="Dodge,Megan L." userId="6db78e42-4ddb-4236-b84e-2b8149d1e509" providerId="ADAL" clId="{1AC5E145-6D6D-4B54-B9D8-F9040A40F840}" dt="2021-06-21T20:53:47.219" v="523" actId="14100"/>
          <ac:cxnSpMkLst>
            <pc:docMk/>
            <pc:sldMk cId="1025974415" sldId="298"/>
            <ac:cxnSpMk id="52" creationId="{76272570-BD26-416E-A98F-8CF08233C9A1}"/>
          </ac:cxnSpMkLst>
        </pc:cxnChg>
        <pc:cxnChg chg="mod">
          <ac:chgData name="Dodge,Megan L." userId="6db78e42-4ddb-4236-b84e-2b8149d1e509" providerId="ADAL" clId="{1AC5E145-6D6D-4B54-B9D8-F9040A40F840}" dt="2021-07-01T12:46:01.999" v="752" actId="1076"/>
          <ac:cxnSpMkLst>
            <pc:docMk/>
            <pc:sldMk cId="1025974415" sldId="298"/>
            <ac:cxnSpMk id="120" creationId="{E1DB4693-1D36-4BC6-AC71-7945203DFC3A}"/>
          </ac:cxnSpMkLst>
        </pc:cxnChg>
        <pc:cxnChg chg="mod">
          <ac:chgData name="Dodge,Megan L." userId="6db78e42-4ddb-4236-b84e-2b8149d1e509" providerId="ADAL" clId="{1AC5E145-6D6D-4B54-B9D8-F9040A40F840}" dt="2021-07-01T12:45:56.472" v="750" actId="1076"/>
          <ac:cxnSpMkLst>
            <pc:docMk/>
            <pc:sldMk cId="1025974415" sldId="298"/>
            <ac:cxnSpMk id="124" creationId="{893D15CF-0AAE-4D00-AC8B-A13D4E56239B}"/>
          </ac:cxnSpMkLst>
        </pc:cxnChg>
        <pc:cxnChg chg="mod">
          <ac:chgData name="Dodge,Megan L." userId="6db78e42-4ddb-4236-b84e-2b8149d1e509" providerId="ADAL" clId="{1AC5E145-6D6D-4B54-B9D8-F9040A40F840}" dt="2021-06-28T20:32:22.304" v="727" actId="164"/>
          <ac:cxnSpMkLst>
            <pc:docMk/>
            <pc:sldMk cId="1025974415" sldId="298"/>
            <ac:cxnSpMk id="134" creationId="{6AE8F973-078A-4171-8BB3-BDD65DBCB0B9}"/>
          </ac:cxnSpMkLst>
        </pc:cxnChg>
        <pc:cxnChg chg="mod">
          <ac:chgData name="Dodge,Megan L." userId="6db78e42-4ddb-4236-b84e-2b8149d1e509" providerId="ADAL" clId="{1AC5E145-6D6D-4B54-B9D8-F9040A40F840}" dt="2021-06-28T20:32:22.304" v="727" actId="164"/>
          <ac:cxnSpMkLst>
            <pc:docMk/>
            <pc:sldMk cId="1025974415" sldId="298"/>
            <ac:cxnSpMk id="137" creationId="{DB57BB5B-9269-46B4-AD9D-1AD4AEF18204}"/>
          </ac:cxnSpMkLst>
        </pc:cxnChg>
        <pc:cxnChg chg="mod">
          <ac:chgData name="Dodge,Megan L." userId="6db78e42-4ddb-4236-b84e-2b8149d1e509" providerId="ADAL" clId="{1AC5E145-6D6D-4B54-B9D8-F9040A40F840}" dt="2021-06-28T20:32:22.304" v="727" actId="164"/>
          <ac:cxnSpMkLst>
            <pc:docMk/>
            <pc:sldMk cId="1025974415" sldId="298"/>
            <ac:cxnSpMk id="139" creationId="{EDB3C537-3C94-4BDC-A08C-611600A779B2}"/>
          </ac:cxnSpMkLst>
        </pc:cxnChg>
        <pc:cxnChg chg="mod">
          <ac:chgData name="Dodge,Megan L." userId="6db78e42-4ddb-4236-b84e-2b8149d1e509" providerId="ADAL" clId="{1AC5E145-6D6D-4B54-B9D8-F9040A40F840}" dt="2021-06-21T20:56:04.309" v="551" actId="14100"/>
          <ac:cxnSpMkLst>
            <pc:docMk/>
            <pc:sldMk cId="1025974415" sldId="298"/>
            <ac:cxnSpMk id="190" creationId="{01B5EFA3-198A-4BB4-81EE-8229408CA520}"/>
          </ac:cxnSpMkLst>
        </pc:cxnChg>
        <pc:cxnChg chg="mod">
          <ac:chgData name="Dodge,Megan L." userId="6db78e42-4ddb-4236-b84e-2b8149d1e509" providerId="ADAL" clId="{1AC5E145-6D6D-4B54-B9D8-F9040A40F840}" dt="2021-06-28T12:23:31.057" v="726" actId="14100"/>
          <ac:cxnSpMkLst>
            <pc:docMk/>
            <pc:sldMk cId="1025974415" sldId="298"/>
            <ac:cxnSpMk id="195" creationId="{43CA796D-F5A7-47A8-8E66-8900583D1334}"/>
          </ac:cxnSpMkLst>
        </pc:cxnChg>
        <pc:cxnChg chg="mod">
          <ac:chgData name="Dodge,Megan L." userId="6db78e42-4ddb-4236-b84e-2b8149d1e509" providerId="ADAL" clId="{1AC5E145-6D6D-4B54-B9D8-F9040A40F840}" dt="2021-06-17T12:29:18.175" v="481" actId="1076"/>
          <ac:cxnSpMkLst>
            <pc:docMk/>
            <pc:sldMk cId="1025974415" sldId="298"/>
            <ac:cxnSpMk id="203" creationId="{85B3C180-BF72-48BA-B15E-FFD4D7268138}"/>
          </ac:cxnSpMkLst>
        </pc:cxnChg>
        <pc:cxnChg chg="mod">
          <ac:chgData name="Dodge,Megan L." userId="6db78e42-4ddb-4236-b84e-2b8149d1e509" providerId="ADAL" clId="{1AC5E145-6D6D-4B54-B9D8-F9040A40F840}" dt="2021-06-22T14:29:11.762" v="576" actId="693"/>
          <ac:cxnSpMkLst>
            <pc:docMk/>
            <pc:sldMk cId="1025974415" sldId="298"/>
            <ac:cxnSpMk id="209" creationId="{15C856E0-5031-4A41-B022-F35D5E1F99C0}"/>
          </ac:cxnSpMkLst>
        </pc:cxnChg>
        <pc:cxnChg chg="mod">
          <ac:chgData name="Dodge,Megan L." userId="6db78e42-4ddb-4236-b84e-2b8149d1e509" providerId="ADAL" clId="{1AC5E145-6D6D-4B54-B9D8-F9040A40F840}" dt="2021-06-17T12:29:18.175" v="481" actId="1076"/>
          <ac:cxnSpMkLst>
            <pc:docMk/>
            <pc:sldMk cId="1025974415" sldId="298"/>
            <ac:cxnSpMk id="221" creationId="{5982FE59-E373-43C7-9D40-30CA58926408}"/>
          </ac:cxnSpMkLst>
        </pc:cxnChg>
        <pc:cxnChg chg="mod">
          <ac:chgData name="Dodge,Megan L." userId="6db78e42-4ddb-4236-b84e-2b8149d1e509" providerId="ADAL" clId="{1AC5E145-6D6D-4B54-B9D8-F9040A40F840}" dt="2021-06-17T12:29:18.175" v="481" actId="1076"/>
          <ac:cxnSpMkLst>
            <pc:docMk/>
            <pc:sldMk cId="1025974415" sldId="298"/>
            <ac:cxnSpMk id="224" creationId="{C6E60E8E-4A74-4889-97FE-F59AB2B6F94F}"/>
          </ac:cxnSpMkLst>
        </pc:cxnChg>
        <pc:cxnChg chg="mod">
          <ac:chgData name="Dodge,Megan L." userId="6db78e42-4ddb-4236-b84e-2b8149d1e509" providerId="ADAL" clId="{1AC5E145-6D6D-4B54-B9D8-F9040A40F840}" dt="2021-06-17T12:29:18.175" v="481" actId="1076"/>
          <ac:cxnSpMkLst>
            <pc:docMk/>
            <pc:sldMk cId="1025974415" sldId="298"/>
            <ac:cxnSpMk id="225" creationId="{D350A008-678F-4AF9-8EFE-567D495689D2}"/>
          </ac:cxnSpMkLst>
        </pc:cxnChg>
        <pc:cxnChg chg="mod">
          <ac:chgData name="Dodge,Megan L." userId="6db78e42-4ddb-4236-b84e-2b8149d1e509" providerId="ADAL" clId="{1AC5E145-6D6D-4B54-B9D8-F9040A40F840}" dt="2021-06-17T12:29:18.175" v="481" actId="1076"/>
          <ac:cxnSpMkLst>
            <pc:docMk/>
            <pc:sldMk cId="1025974415" sldId="298"/>
            <ac:cxnSpMk id="227" creationId="{33DED450-7D5E-40C0-97D4-E18EEE946997}"/>
          </ac:cxnSpMkLst>
        </pc:cxnChg>
        <pc:cxnChg chg="del mod">
          <ac:chgData name="Dodge,Megan L." userId="6db78e42-4ddb-4236-b84e-2b8149d1e509" providerId="ADAL" clId="{1AC5E145-6D6D-4B54-B9D8-F9040A40F840}" dt="2021-06-18T15:50:33.475" v="506" actId="478"/>
          <ac:cxnSpMkLst>
            <pc:docMk/>
            <pc:sldMk cId="1025974415" sldId="298"/>
            <ac:cxnSpMk id="228" creationId="{8990FB54-8806-468E-A86F-1074EC17167B}"/>
          </ac:cxnSpMkLst>
        </pc:cxnChg>
        <pc:cxnChg chg="mod">
          <ac:chgData name="Dodge,Megan L." userId="6db78e42-4ddb-4236-b84e-2b8149d1e509" providerId="ADAL" clId="{1AC5E145-6D6D-4B54-B9D8-F9040A40F840}" dt="2021-06-17T12:29:18.175" v="481" actId="1076"/>
          <ac:cxnSpMkLst>
            <pc:docMk/>
            <pc:sldMk cId="1025974415" sldId="298"/>
            <ac:cxnSpMk id="265" creationId="{29A3AA00-BA42-47E2-803D-7C7D466D4B0A}"/>
          </ac:cxnSpMkLst>
        </pc:cxnChg>
        <pc:cxnChg chg="mod">
          <ac:chgData name="Dodge,Megan L." userId="6db78e42-4ddb-4236-b84e-2b8149d1e509" providerId="ADAL" clId="{1AC5E145-6D6D-4B54-B9D8-F9040A40F840}" dt="2021-06-21T20:53:33.308" v="518" actId="1076"/>
          <ac:cxnSpMkLst>
            <pc:docMk/>
            <pc:sldMk cId="1025974415" sldId="298"/>
            <ac:cxnSpMk id="304" creationId="{D2337303-E51C-486F-ABC9-CED728F354ED}"/>
          </ac:cxnSpMkLst>
        </pc:cxnChg>
        <pc:cxnChg chg="mod">
          <ac:chgData name="Dodge,Megan L." userId="6db78e42-4ddb-4236-b84e-2b8149d1e509" providerId="ADAL" clId="{1AC5E145-6D6D-4B54-B9D8-F9040A40F840}" dt="2021-06-21T20:58:28.700" v="570" actId="693"/>
          <ac:cxnSpMkLst>
            <pc:docMk/>
            <pc:sldMk cId="1025974415" sldId="298"/>
            <ac:cxnSpMk id="310" creationId="{06F63EA8-1202-42F0-BB78-7804E4283A22}"/>
          </ac:cxnSpMkLst>
        </pc:cxnChg>
        <pc:cxnChg chg="mod">
          <ac:chgData name="Dodge,Megan L." userId="6db78e42-4ddb-4236-b84e-2b8149d1e509" providerId="ADAL" clId="{1AC5E145-6D6D-4B54-B9D8-F9040A40F840}" dt="2021-06-21T20:56:12.471" v="552" actId="14100"/>
          <ac:cxnSpMkLst>
            <pc:docMk/>
            <pc:sldMk cId="1025974415" sldId="298"/>
            <ac:cxnSpMk id="321" creationId="{0802D42B-D102-4C37-89C2-1E0D12EDE263}"/>
          </ac:cxnSpMkLst>
        </pc:cxnChg>
        <pc:cxnChg chg="mod">
          <ac:chgData name="Dodge,Megan L." userId="6db78e42-4ddb-4236-b84e-2b8149d1e509" providerId="ADAL" clId="{1AC5E145-6D6D-4B54-B9D8-F9040A40F840}" dt="2021-06-21T20:56:23.754" v="555" actId="14100"/>
          <ac:cxnSpMkLst>
            <pc:docMk/>
            <pc:sldMk cId="1025974415" sldId="298"/>
            <ac:cxnSpMk id="341" creationId="{9A484F29-C129-4C60-9276-A926C45EEF9D}"/>
          </ac:cxnSpMkLst>
        </pc:cxnChg>
        <pc:cxnChg chg="mod">
          <ac:chgData name="Dodge,Megan L." userId="6db78e42-4ddb-4236-b84e-2b8149d1e509" providerId="ADAL" clId="{1AC5E145-6D6D-4B54-B9D8-F9040A40F840}" dt="2021-06-22T14:29:17.941" v="577" actId="693"/>
          <ac:cxnSpMkLst>
            <pc:docMk/>
            <pc:sldMk cId="1025974415" sldId="298"/>
            <ac:cxnSpMk id="382" creationId="{B7F78E7C-0A31-4DE7-AD8B-54BD24837096}"/>
          </ac:cxnSpMkLst>
        </pc:cxnChg>
        <pc:cxnChg chg="mod">
          <ac:chgData name="Dodge,Megan L." userId="6db78e42-4ddb-4236-b84e-2b8149d1e509" providerId="ADAL" clId="{1AC5E145-6D6D-4B54-B9D8-F9040A40F840}" dt="2021-06-28T20:32:22.304" v="727" actId="164"/>
          <ac:cxnSpMkLst>
            <pc:docMk/>
            <pc:sldMk cId="1025974415" sldId="298"/>
            <ac:cxnSpMk id="539" creationId="{1D6D3D07-82F3-446C-A563-3D468F1D2A41}"/>
          </ac:cxnSpMkLst>
        </pc:cxnChg>
        <pc:cxnChg chg="mod">
          <ac:chgData name="Dodge,Megan L." userId="6db78e42-4ddb-4236-b84e-2b8149d1e509" providerId="ADAL" clId="{1AC5E145-6D6D-4B54-B9D8-F9040A40F840}" dt="2021-06-28T20:32:22.304" v="727" actId="164"/>
          <ac:cxnSpMkLst>
            <pc:docMk/>
            <pc:sldMk cId="1025974415" sldId="298"/>
            <ac:cxnSpMk id="549" creationId="{3ABAB012-4E01-4F61-85A7-5516DCECCCCB}"/>
          </ac:cxnSpMkLst>
        </pc:cxnChg>
        <pc:cxnChg chg="mod">
          <ac:chgData name="Dodge,Megan L." userId="6db78e42-4ddb-4236-b84e-2b8149d1e509" providerId="ADAL" clId="{1AC5E145-6D6D-4B54-B9D8-F9040A40F840}" dt="2021-06-21T20:56:34.438" v="557" actId="14100"/>
          <ac:cxnSpMkLst>
            <pc:docMk/>
            <pc:sldMk cId="1025974415" sldId="298"/>
            <ac:cxnSpMk id="700" creationId="{663D1EFF-D3BC-4A67-A358-5F9B750AB38E}"/>
          </ac:cxnSpMkLst>
        </pc:cxnChg>
      </pc:sldChg>
      <pc:sldChg chg="new del">
        <pc:chgData name="Dodge,Megan L." userId="6db78e42-4ddb-4236-b84e-2b8149d1e509" providerId="ADAL" clId="{1AC5E145-6D6D-4B54-B9D8-F9040A40F840}" dt="2021-06-14T12:38:28.641" v="2" actId="47"/>
        <pc:sldMkLst>
          <pc:docMk/>
          <pc:sldMk cId="3557980849" sldId="299"/>
        </pc:sldMkLst>
      </pc:sldChg>
      <pc:sldChg chg="addSp delSp modSp add mod">
        <pc:chgData name="Dodge,Megan L." userId="6db78e42-4ddb-4236-b84e-2b8149d1e509" providerId="ADAL" clId="{1AC5E145-6D6D-4B54-B9D8-F9040A40F840}" dt="2021-08-05T14:37:55.636" v="885" actId="20577"/>
        <pc:sldMkLst>
          <pc:docMk/>
          <pc:sldMk cId="3984954867" sldId="300"/>
        </pc:sldMkLst>
        <pc:spChg chg="del">
          <ac:chgData name="Dodge,Megan L." userId="6db78e42-4ddb-4236-b84e-2b8149d1e509" providerId="ADAL" clId="{1AC5E145-6D6D-4B54-B9D8-F9040A40F840}" dt="2021-06-14T12:54:32.861" v="182" actId="478"/>
          <ac:spMkLst>
            <pc:docMk/>
            <pc:sldMk cId="3984954867" sldId="300"/>
            <ac:spMk id="98" creationId="{03588317-28A2-424B-B831-EBAF5026B6FD}"/>
          </ac:spMkLst>
        </pc:spChg>
        <pc:spChg chg="del">
          <ac:chgData name="Dodge,Megan L." userId="6db78e42-4ddb-4236-b84e-2b8149d1e509" providerId="ADAL" clId="{1AC5E145-6D6D-4B54-B9D8-F9040A40F840}" dt="2021-06-14T12:54:32.861" v="182" actId="478"/>
          <ac:spMkLst>
            <pc:docMk/>
            <pc:sldMk cId="3984954867" sldId="300"/>
            <ac:spMk id="105" creationId="{E2BC1850-6C0B-4BD4-8A65-DDDF72DFB128}"/>
          </ac:spMkLst>
        </pc:spChg>
        <pc:spChg chg="mod">
          <ac:chgData name="Dodge,Megan L." userId="6db78e42-4ddb-4236-b84e-2b8149d1e509" providerId="ADAL" clId="{1AC5E145-6D6D-4B54-B9D8-F9040A40F840}" dt="2021-06-14T12:54:28.318" v="181" actId="1076"/>
          <ac:spMkLst>
            <pc:docMk/>
            <pc:sldMk cId="3984954867" sldId="300"/>
            <ac:spMk id="108" creationId="{B9D9E195-7773-47D5-8976-90C52708BD4D}"/>
          </ac:spMkLst>
        </pc:spChg>
        <pc:spChg chg="del">
          <ac:chgData name="Dodge,Megan L." userId="6db78e42-4ddb-4236-b84e-2b8149d1e509" providerId="ADAL" clId="{1AC5E145-6D6D-4B54-B9D8-F9040A40F840}" dt="2021-06-14T12:54:39.197" v="186" actId="478"/>
          <ac:spMkLst>
            <pc:docMk/>
            <pc:sldMk cId="3984954867" sldId="300"/>
            <ac:spMk id="109" creationId="{B7ABC5BE-68D3-4D2B-A01B-A84BF5EDF822}"/>
          </ac:spMkLst>
        </pc:spChg>
        <pc:spChg chg="add mod">
          <ac:chgData name="Dodge,Megan L." userId="6db78e42-4ddb-4236-b84e-2b8149d1e509" providerId="ADAL" clId="{1AC5E145-6D6D-4B54-B9D8-F9040A40F840}" dt="2021-07-01T12:47:14.971" v="770" actId="14100"/>
          <ac:spMkLst>
            <pc:docMk/>
            <pc:sldMk cId="3984954867" sldId="300"/>
            <ac:spMk id="144" creationId="{05E5FBAB-2B85-4B0F-99E2-2B3CE434E463}"/>
          </ac:spMkLst>
        </pc:spChg>
        <pc:spChg chg="add del mod">
          <ac:chgData name="Dodge,Megan L." userId="6db78e42-4ddb-4236-b84e-2b8149d1e509" providerId="ADAL" clId="{1AC5E145-6D6D-4B54-B9D8-F9040A40F840}" dt="2021-06-17T12:23:23.745" v="439" actId="478"/>
          <ac:spMkLst>
            <pc:docMk/>
            <pc:sldMk cId="3984954867" sldId="300"/>
            <ac:spMk id="145" creationId="{0E08F84B-2C1A-44A7-831D-543387154525}"/>
          </ac:spMkLst>
        </pc:spChg>
        <pc:spChg chg="add mod">
          <ac:chgData name="Dodge,Megan L." userId="6db78e42-4ddb-4236-b84e-2b8149d1e509" providerId="ADAL" clId="{1AC5E145-6D6D-4B54-B9D8-F9040A40F840}" dt="2021-07-27T12:40:27.151" v="850" actId="20577"/>
          <ac:spMkLst>
            <pc:docMk/>
            <pc:sldMk cId="3984954867" sldId="300"/>
            <ac:spMk id="146" creationId="{95E8AC6B-C8CA-4BB7-983E-30092AC69AA0}"/>
          </ac:spMkLst>
        </pc:spChg>
        <pc:spChg chg="add mod">
          <ac:chgData name="Dodge,Megan L." userId="6db78e42-4ddb-4236-b84e-2b8149d1e509" providerId="ADAL" clId="{1AC5E145-6D6D-4B54-B9D8-F9040A40F840}" dt="2021-06-17T12:24:26.211" v="450" actId="1076"/>
          <ac:spMkLst>
            <pc:docMk/>
            <pc:sldMk cId="3984954867" sldId="300"/>
            <ac:spMk id="147" creationId="{46A6C0F4-FBA3-47A9-A94F-4350AFFDDFD7}"/>
          </ac:spMkLst>
        </pc:spChg>
        <pc:spChg chg="add mod ord">
          <ac:chgData name="Dodge,Megan L." userId="6db78e42-4ddb-4236-b84e-2b8149d1e509" providerId="ADAL" clId="{1AC5E145-6D6D-4B54-B9D8-F9040A40F840}" dt="2021-06-17T14:17:16.176" v="505" actId="166"/>
          <ac:spMkLst>
            <pc:docMk/>
            <pc:sldMk cId="3984954867" sldId="300"/>
            <ac:spMk id="155" creationId="{7AD0AF59-500D-4237-8827-73B6FE9C6010}"/>
          </ac:spMkLst>
        </pc:spChg>
        <pc:spChg chg="add mod">
          <ac:chgData name="Dodge,Megan L." userId="6db78e42-4ddb-4236-b84e-2b8149d1e509" providerId="ADAL" clId="{1AC5E145-6D6D-4B54-B9D8-F9040A40F840}" dt="2021-06-17T12:24:32.403" v="451" actId="14100"/>
          <ac:spMkLst>
            <pc:docMk/>
            <pc:sldMk cId="3984954867" sldId="300"/>
            <ac:spMk id="162" creationId="{958192E4-AD1E-4C16-9CB3-0ACD9CAC3654}"/>
          </ac:spMkLst>
        </pc:spChg>
        <pc:spChg chg="add mod ord">
          <ac:chgData name="Dodge,Megan L." userId="6db78e42-4ddb-4236-b84e-2b8149d1e509" providerId="ADAL" clId="{1AC5E145-6D6D-4B54-B9D8-F9040A40F840}" dt="2021-06-23T12:21:17.332" v="706" actId="166"/>
          <ac:spMkLst>
            <pc:docMk/>
            <pc:sldMk cId="3984954867" sldId="300"/>
            <ac:spMk id="163" creationId="{0E98C8F4-844F-47C9-B794-20E5B4BAE874}"/>
          </ac:spMkLst>
        </pc:spChg>
        <pc:spChg chg="add mod">
          <ac:chgData name="Dodge,Megan L." userId="6db78e42-4ddb-4236-b84e-2b8149d1e509" providerId="ADAL" clId="{1AC5E145-6D6D-4B54-B9D8-F9040A40F840}" dt="2021-06-23T12:21:37.997" v="710" actId="1076"/>
          <ac:spMkLst>
            <pc:docMk/>
            <pc:sldMk cId="3984954867" sldId="300"/>
            <ac:spMk id="166" creationId="{200C4C7A-0562-445E-9A14-E5B90C6626D9}"/>
          </ac:spMkLst>
        </pc:spChg>
        <pc:spChg chg="add mod ord">
          <ac:chgData name="Dodge,Megan L." userId="6db78e42-4ddb-4236-b84e-2b8149d1e509" providerId="ADAL" clId="{1AC5E145-6D6D-4B54-B9D8-F9040A40F840}" dt="2021-06-22T20:56:25.272" v="660" actId="14100"/>
          <ac:spMkLst>
            <pc:docMk/>
            <pc:sldMk cId="3984954867" sldId="300"/>
            <ac:spMk id="170" creationId="{C02EDEE7-9CE8-4686-9BE7-D410F39FDF4B}"/>
          </ac:spMkLst>
        </pc:spChg>
        <pc:spChg chg="mod">
          <ac:chgData name="Dodge,Megan L." userId="6db78e42-4ddb-4236-b84e-2b8149d1e509" providerId="ADAL" clId="{1AC5E145-6D6D-4B54-B9D8-F9040A40F840}" dt="2021-06-22T20:58:31.493" v="682"/>
          <ac:spMkLst>
            <pc:docMk/>
            <pc:sldMk cId="3984954867" sldId="300"/>
            <ac:spMk id="173" creationId="{C6A6DB07-3480-447D-9D10-005522D25D4D}"/>
          </ac:spMkLst>
        </pc:spChg>
        <pc:spChg chg="mod">
          <ac:chgData name="Dodge,Megan L." userId="6db78e42-4ddb-4236-b84e-2b8149d1e509" providerId="ADAL" clId="{1AC5E145-6D6D-4B54-B9D8-F9040A40F840}" dt="2021-06-22T20:58:31.493" v="682"/>
          <ac:spMkLst>
            <pc:docMk/>
            <pc:sldMk cId="3984954867" sldId="300"/>
            <ac:spMk id="174" creationId="{01A70D6F-ABD9-4C86-9362-A1760DF16792}"/>
          </ac:spMkLst>
        </pc:spChg>
        <pc:spChg chg="mod">
          <ac:chgData name="Dodge,Megan L." userId="6db78e42-4ddb-4236-b84e-2b8149d1e509" providerId="ADAL" clId="{1AC5E145-6D6D-4B54-B9D8-F9040A40F840}" dt="2021-06-22T20:53:21.347" v="637" actId="1076"/>
          <ac:spMkLst>
            <pc:docMk/>
            <pc:sldMk cId="3984954867" sldId="300"/>
            <ac:spMk id="186" creationId="{3E289E76-D43C-4B03-A8C3-CBAF3ED425A8}"/>
          </ac:spMkLst>
        </pc:spChg>
        <pc:spChg chg="mod">
          <ac:chgData name="Dodge,Megan L." userId="6db78e42-4ddb-4236-b84e-2b8149d1e509" providerId="ADAL" clId="{1AC5E145-6D6D-4B54-B9D8-F9040A40F840}" dt="2021-06-22T20:53:24.286" v="638" actId="1076"/>
          <ac:spMkLst>
            <pc:docMk/>
            <pc:sldMk cId="3984954867" sldId="300"/>
            <ac:spMk id="187" creationId="{7B38F91C-71D2-4349-B3B5-38B6B1007BB7}"/>
          </ac:spMkLst>
        </pc:spChg>
        <pc:spChg chg="del">
          <ac:chgData name="Dodge,Megan L." userId="6db78e42-4ddb-4236-b84e-2b8149d1e509" providerId="ADAL" clId="{1AC5E145-6D6D-4B54-B9D8-F9040A40F840}" dt="2021-06-15T14:40:36.946" v="298" actId="478"/>
          <ac:spMkLst>
            <pc:docMk/>
            <pc:sldMk cId="3984954867" sldId="300"/>
            <ac:spMk id="188" creationId="{B845C10E-56BB-4D6E-AFA0-2436FE66C3A6}"/>
          </ac:spMkLst>
        </pc:spChg>
        <pc:spChg chg="add mod">
          <ac:chgData name="Dodge,Megan L." userId="6db78e42-4ddb-4236-b84e-2b8149d1e509" providerId="ADAL" clId="{1AC5E145-6D6D-4B54-B9D8-F9040A40F840}" dt="2021-06-14T12:40:39.324" v="25"/>
          <ac:spMkLst>
            <pc:docMk/>
            <pc:sldMk cId="3984954867" sldId="300"/>
            <ac:spMk id="190" creationId="{159453E4-F8E5-4739-849B-6FA168A3D180}"/>
          </ac:spMkLst>
        </pc:spChg>
        <pc:spChg chg="add mod">
          <ac:chgData name="Dodge,Megan L." userId="6db78e42-4ddb-4236-b84e-2b8149d1e509" providerId="ADAL" clId="{1AC5E145-6D6D-4B54-B9D8-F9040A40F840}" dt="2021-06-14T12:40:39.324" v="25"/>
          <ac:spMkLst>
            <pc:docMk/>
            <pc:sldMk cId="3984954867" sldId="300"/>
            <ac:spMk id="191" creationId="{0802BC10-5F14-4E07-A880-6167CA7FFD42}"/>
          </ac:spMkLst>
        </pc:spChg>
        <pc:spChg chg="del">
          <ac:chgData name="Dodge,Megan L." userId="6db78e42-4ddb-4236-b84e-2b8149d1e509" providerId="ADAL" clId="{1AC5E145-6D6D-4B54-B9D8-F9040A40F840}" dt="2021-06-14T12:40:01.887" v="21" actId="478"/>
          <ac:spMkLst>
            <pc:docMk/>
            <pc:sldMk cId="3984954867" sldId="300"/>
            <ac:spMk id="192" creationId="{DCD1C56B-8491-4259-9CDC-A564399E5467}"/>
          </ac:spMkLst>
        </pc:spChg>
        <pc:spChg chg="del">
          <ac:chgData name="Dodge,Megan L." userId="6db78e42-4ddb-4236-b84e-2b8149d1e509" providerId="ADAL" clId="{1AC5E145-6D6D-4B54-B9D8-F9040A40F840}" dt="2021-06-14T12:39:53.961" v="17" actId="478"/>
          <ac:spMkLst>
            <pc:docMk/>
            <pc:sldMk cId="3984954867" sldId="300"/>
            <ac:spMk id="198" creationId="{964DEFA1-AE6D-4087-8FAD-B737B80B2D11}"/>
          </ac:spMkLst>
        </pc:spChg>
        <pc:spChg chg="mod">
          <ac:chgData name="Dodge,Megan L." userId="6db78e42-4ddb-4236-b84e-2b8149d1e509" providerId="ADAL" clId="{1AC5E145-6D6D-4B54-B9D8-F9040A40F840}" dt="2021-06-17T12:27:45.108" v="478" actId="1076"/>
          <ac:spMkLst>
            <pc:docMk/>
            <pc:sldMk cId="3984954867" sldId="300"/>
            <ac:spMk id="200" creationId="{05BC7E97-048F-42DA-B5F5-A4A3BAEA1B77}"/>
          </ac:spMkLst>
        </pc:spChg>
        <pc:spChg chg="mod">
          <ac:chgData name="Dodge,Megan L." userId="6db78e42-4ddb-4236-b84e-2b8149d1e509" providerId="ADAL" clId="{1AC5E145-6D6D-4B54-B9D8-F9040A40F840}" dt="2021-06-17T12:27:45.108" v="478" actId="1076"/>
          <ac:spMkLst>
            <pc:docMk/>
            <pc:sldMk cId="3984954867" sldId="300"/>
            <ac:spMk id="205" creationId="{44B19C9C-7285-4A09-B709-D3893C9E25B7}"/>
          </ac:spMkLst>
        </pc:spChg>
        <pc:spChg chg="mod topLvl">
          <ac:chgData name="Dodge,Megan L." userId="6db78e42-4ddb-4236-b84e-2b8149d1e509" providerId="ADAL" clId="{1AC5E145-6D6D-4B54-B9D8-F9040A40F840}" dt="2021-06-15T14:41:30.160" v="316" actId="1076"/>
          <ac:spMkLst>
            <pc:docMk/>
            <pc:sldMk cId="3984954867" sldId="300"/>
            <ac:spMk id="206" creationId="{91BF3AF5-48C8-4E60-B20E-A213687FD496}"/>
          </ac:spMkLst>
        </pc:spChg>
        <pc:spChg chg="del mod topLvl">
          <ac:chgData name="Dodge,Megan L." userId="6db78e42-4ddb-4236-b84e-2b8149d1e509" providerId="ADAL" clId="{1AC5E145-6D6D-4B54-B9D8-F9040A40F840}" dt="2021-06-15T14:40:46.643" v="303" actId="478"/>
          <ac:spMkLst>
            <pc:docMk/>
            <pc:sldMk cId="3984954867" sldId="300"/>
            <ac:spMk id="207" creationId="{A2B52F8B-3ACA-4158-AD98-E901ECA26C6D}"/>
          </ac:spMkLst>
        </pc:spChg>
        <pc:spChg chg="del mod">
          <ac:chgData name="Dodge,Megan L." userId="6db78e42-4ddb-4236-b84e-2b8149d1e509" providerId="ADAL" clId="{1AC5E145-6D6D-4B54-B9D8-F9040A40F840}" dt="2021-06-14T12:39:53.122" v="16" actId="478"/>
          <ac:spMkLst>
            <pc:docMk/>
            <pc:sldMk cId="3984954867" sldId="300"/>
            <ac:spMk id="208" creationId="{4B9582E7-E9F8-4E95-8BF7-DE873CD2D099}"/>
          </ac:spMkLst>
        </pc:spChg>
        <pc:spChg chg="mod">
          <ac:chgData name="Dodge,Megan L." userId="6db78e42-4ddb-4236-b84e-2b8149d1e509" providerId="ADAL" clId="{1AC5E145-6D6D-4B54-B9D8-F9040A40F840}" dt="2021-06-22T20:57:31.309" v="677" actId="20577"/>
          <ac:spMkLst>
            <pc:docMk/>
            <pc:sldMk cId="3984954867" sldId="300"/>
            <ac:spMk id="211" creationId="{55CA6EEA-CD20-4575-BC91-0D421E4EBAA4}"/>
          </ac:spMkLst>
        </pc:spChg>
        <pc:spChg chg="del">
          <ac:chgData name="Dodge,Megan L." userId="6db78e42-4ddb-4236-b84e-2b8149d1e509" providerId="ADAL" clId="{1AC5E145-6D6D-4B54-B9D8-F9040A40F840}" dt="2021-06-14T12:44:51.714" v="78" actId="478"/>
          <ac:spMkLst>
            <pc:docMk/>
            <pc:sldMk cId="3984954867" sldId="300"/>
            <ac:spMk id="212" creationId="{D96A5A85-6961-4EB7-B008-5E5DE3BCA0B4}"/>
          </ac:spMkLst>
        </pc:spChg>
        <pc:spChg chg="mod">
          <ac:chgData name="Dodge,Megan L." userId="6db78e42-4ddb-4236-b84e-2b8149d1e509" providerId="ADAL" clId="{1AC5E145-6D6D-4B54-B9D8-F9040A40F840}" dt="2021-06-17T12:27:45.108" v="478" actId="1076"/>
          <ac:spMkLst>
            <pc:docMk/>
            <pc:sldMk cId="3984954867" sldId="300"/>
            <ac:spMk id="215" creationId="{6F6F6C00-E00E-4E18-963E-CE0B60C23BE5}"/>
          </ac:spMkLst>
        </pc:spChg>
        <pc:spChg chg="mod">
          <ac:chgData name="Dodge,Megan L." userId="6db78e42-4ddb-4236-b84e-2b8149d1e509" providerId="ADAL" clId="{1AC5E145-6D6D-4B54-B9D8-F9040A40F840}" dt="2021-06-17T12:27:45.108" v="478" actId="1076"/>
          <ac:spMkLst>
            <pc:docMk/>
            <pc:sldMk cId="3984954867" sldId="300"/>
            <ac:spMk id="216" creationId="{091AA516-3272-46A3-AE1D-FEC266EC6641}"/>
          </ac:spMkLst>
        </pc:spChg>
        <pc:spChg chg="mod">
          <ac:chgData name="Dodge,Megan L." userId="6db78e42-4ddb-4236-b84e-2b8149d1e509" providerId="ADAL" clId="{1AC5E145-6D6D-4B54-B9D8-F9040A40F840}" dt="2021-06-17T12:27:45.108" v="478" actId="1076"/>
          <ac:spMkLst>
            <pc:docMk/>
            <pc:sldMk cId="3984954867" sldId="300"/>
            <ac:spMk id="220" creationId="{984E9F19-A0FD-430C-8212-BC727D98871A}"/>
          </ac:spMkLst>
        </pc:spChg>
        <pc:spChg chg="mod">
          <ac:chgData name="Dodge,Megan L." userId="6db78e42-4ddb-4236-b84e-2b8149d1e509" providerId="ADAL" clId="{1AC5E145-6D6D-4B54-B9D8-F9040A40F840}" dt="2021-06-17T12:27:45.108" v="478" actId="1076"/>
          <ac:spMkLst>
            <pc:docMk/>
            <pc:sldMk cId="3984954867" sldId="300"/>
            <ac:spMk id="223" creationId="{8C3CF185-1407-4758-97EF-0F10415DE3F1}"/>
          </ac:spMkLst>
        </pc:spChg>
        <pc:spChg chg="mod">
          <ac:chgData name="Dodge,Megan L." userId="6db78e42-4ddb-4236-b84e-2b8149d1e509" providerId="ADAL" clId="{1AC5E145-6D6D-4B54-B9D8-F9040A40F840}" dt="2021-06-17T12:27:45.108" v="478" actId="1076"/>
          <ac:spMkLst>
            <pc:docMk/>
            <pc:sldMk cId="3984954867" sldId="300"/>
            <ac:spMk id="226" creationId="{6AB8E09D-13F5-4B7F-890A-3038C6488ED3}"/>
          </ac:spMkLst>
        </pc:spChg>
        <pc:spChg chg="add mod">
          <ac:chgData name="Dodge,Megan L." userId="6db78e42-4ddb-4236-b84e-2b8149d1e509" providerId="ADAL" clId="{1AC5E145-6D6D-4B54-B9D8-F9040A40F840}" dt="2021-06-14T12:40:39.324" v="25"/>
          <ac:spMkLst>
            <pc:docMk/>
            <pc:sldMk cId="3984954867" sldId="300"/>
            <ac:spMk id="230" creationId="{C6B84B13-DFFD-44C3-B3F9-66079D582A9A}"/>
          </ac:spMkLst>
        </pc:spChg>
        <pc:spChg chg="del">
          <ac:chgData name="Dodge,Megan L." userId="6db78e42-4ddb-4236-b84e-2b8149d1e509" providerId="ADAL" clId="{1AC5E145-6D6D-4B54-B9D8-F9040A40F840}" dt="2021-06-22T14:31:27.830" v="578" actId="478"/>
          <ac:spMkLst>
            <pc:docMk/>
            <pc:sldMk cId="3984954867" sldId="300"/>
            <ac:spMk id="233" creationId="{7FB95D70-914B-4D86-8DBF-DE53029607EF}"/>
          </ac:spMkLst>
        </pc:spChg>
        <pc:spChg chg="del">
          <ac:chgData name="Dodge,Megan L." userId="6db78e42-4ddb-4236-b84e-2b8149d1e509" providerId="ADAL" clId="{1AC5E145-6D6D-4B54-B9D8-F9040A40F840}" dt="2021-06-14T12:39:43.820" v="4" actId="478"/>
          <ac:spMkLst>
            <pc:docMk/>
            <pc:sldMk cId="3984954867" sldId="300"/>
            <ac:spMk id="239" creationId="{3793E403-F83F-4D3F-9FAC-C9EF13459E96}"/>
          </ac:spMkLst>
        </pc:spChg>
        <pc:spChg chg="mod">
          <ac:chgData name="Dodge,Megan L." userId="6db78e42-4ddb-4236-b84e-2b8149d1e509" providerId="ADAL" clId="{1AC5E145-6D6D-4B54-B9D8-F9040A40F840}" dt="2021-06-14T12:40:39.324" v="25"/>
          <ac:spMkLst>
            <pc:docMk/>
            <pc:sldMk cId="3984954867" sldId="300"/>
            <ac:spMk id="240" creationId="{38AAC1F7-6932-4AD2-94EB-4844ECAFDD6C}"/>
          </ac:spMkLst>
        </pc:spChg>
        <pc:spChg chg="mod">
          <ac:chgData name="Dodge,Megan L." userId="6db78e42-4ddb-4236-b84e-2b8149d1e509" providerId="ADAL" clId="{1AC5E145-6D6D-4B54-B9D8-F9040A40F840}" dt="2021-06-14T12:40:39.324" v="25"/>
          <ac:spMkLst>
            <pc:docMk/>
            <pc:sldMk cId="3984954867" sldId="300"/>
            <ac:spMk id="242" creationId="{CCD415BB-126A-4535-A07D-3B1770AAE61C}"/>
          </ac:spMkLst>
        </pc:spChg>
        <pc:spChg chg="del">
          <ac:chgData name="Dodge,Megan L." userId="6db78e42-4ddb-4236-b84e-2b8149d1e509" providerId="ADAL" clId="{1AC5E145-6D6D-4B54-B9D8-F9040A40F840}" dt="2021-06-14T12:54:32.861" v="182" actId="478"/>
          <ac:spMkLst>
            <pc:docMk/>
            <pc:sldMk cId="3984954867" sldId="300"/>
            <ac:spMk id="243" creationId="{ADF30FB3-B06C-42BB-914B-A75F36FE8908}"/>
          </ac:spMkLst>
        </pc:spChg>
        <pc:spChg chg="del mod">
          <ac:chgData name="Dodge,Megan L." userId="6db78e42-4ddb-4236-b84e-2b8149d1e509" providerId="ADAL" clId="{1AC5E145-6D6D-4B54-B9D8-F9040A40F840}" dt="2021-06-14T12:39:56.215" v="19" actId="478"/>
          <ac:spMkLst>
            <pc:docMk/>
            <pc:sldMk cId="3984954867" sldId="300"/>
            <ac:spMk id="246" creationId="{C553D54B-BF15-4C44-83CE-B5710297F2F6}"/>
          </ac:spMkLst>
        </pc:spChg>
        <pc:spChg chg="del">
          <ac:chgData name="Dodge,Megan L." userId="6db78e42-4ddb-4236-b84e-2b8149d1e509" providerId="ADAL" clId="{1AC5E145-6D6D-4B54-B9D8-F9040A40F840}" dt="2021-06-14T12:39:49.968" v="14" actId="478"/>
          <ac:spMkLst>
            <pc:docMk/>
            <pc:sldMk cId="3984954867" sldId="300"/>
            <ac:spMk id="247" creationId="{AD714297-0232-4998-9DFF-8BC0FF653716}"/>
          </ac:spMkLst>
        </pc:spChg>
        <pc:spChg chg="mod">
          <ac:chgData name="Dodge,Megan L." userId="6db78e42-4ddb-4236-b84e-2b8149d1e509" providerId="ADAL" clId="{1AC5E145-6D6D-4B54-B9D8-F9040A40F840}" dt="2021-06-14T12:40:39.324" v="25"/>
          <ac:spMkLst>
            <pc:docMk/>
            <pc:sldMk cId="3984954867" sldId="300"/>
            <ac:spMk id="248" creationId="{5CF7827E-22AF-4743-BFEF-7CCABFCA8CA3}"/>
          </ac:spMkLst>
        </pc:spChg>
        <pc:spChg chg="mod">
          <ac:chgData name="Dodge,Megan L." userId="6db78e42-4ddb-4236-b84e-2b8149d1e509" providerId="ADAL" clId="{1AC5E145-6D6D-4B54-B9D8-F9040A40F840}" dt="2021-06-14T12:40:39.324" v="25"/>
          <ac:spMkLst>
            <pc:docMk/>
            <pc:sldMk cId="3984954867" sldId="300"/>
            <ac:spMk id="250" creationId="{6B4E47DB-4D06-4490-ACF3-F1DB4207F93A}"/>
          </ac:spMkLst>
        </pc:spChg>
        <pc:spChg chg="mod">
          <ac:chgData name="Dodge,Megan L." userId="6db78e42-4ddb-4236-b84e-2b8149d1e509" providerId="ADAL" clId="{1AC5E145-6D6D-4B54-B9D8-F9040A40F840}" dt="2021-06-14T12:40:39.324" v="25"/>
          <ac:spMkLst>
            <pc:docMk/>
            <pc:sldMk cId="3984954867" sldId="300"/>
            <ac:spMk id="251" creationId="{E85D81CA-539A-4208-96A5-03CA77957C1B}"/>
          </ac:spMkLst>
        </pc:spChg>
        <pc:spChg chg="mod">
          <ac:chgData name="Dodge,Megan L." userId="6db78e42-4ddb-4236-b84e-2b8149d1e509" providerId="ADAL" clId="{1AC5E145-6D6D-4B54-B9D8-F9040A40F840}" dt="2021-06-14T12:40:39.324" v="25"/>
          <ac:spMkLst>
            <pc:docMk/>
            <pc:sldMk cId="3984954867" sldId="300"/>
            <ac:spMk id="252" creationId="{CD492C7D-133C-41DB-97CB-9163400DB006}"/>
          </ac:spMkLst>
        </pc:spChg>
        <pc:spChg chg="mod">
          <ac:chgData name="Dodge,Megan L." userId="6db78e42-4ddb-4236-b84e-2b8149d1e509" providerId="ADAL" clId="{1AC5E145-6D6D-4B54-B9D8-F9040A40F840}" dt="2021-06-14T12:40:39.324" v="25"/>
          <ac:spMkLst>
            <pc:docMk/>
            <pc:sldMk cId="3984954867" sldId="300"/>
            <ac:spMk id="253" creationId="{AB6F922B-2BCA-4E8C-A037-8A3D64699A6E}"/>
          </ac:spMkLst>
        </pc:spChg>
        <pc:spChg chg="mod">
          <ac:chgData name="Dodge,Megan L." userId="6db78e42-4ddb-4236-b84e-2b8149d1e509" providerId="ADAL" clId="{1AC5E145-6D6D-4B54-B9D8-F9040A40F840}" dt="2021-06-14T12:40:39.324" v="25"/>
          <ac:spMkLst>
            <pc:docMk/>
            <pc:sldMk cId="3984954867" sldId="300"/>
            <ac:spMk id="254" creationId="{85122536-FF7A-409E-A920-57F4C2EB440F}"/>
          </ac:spMkLst>
        </pc:spChg>
        <pc:spChg chg="mod">
          <ac:chgData name="Dodge,Megan L." userId="6db78e42-4ddb-4236-b84e-2b8149d1e509" providerId="ADAL" clId="{1AC5E145-6D6D-4B54-B9D8-F9040A40F840}" dt="2021-06-14T12:40:39.324" v="25"/>
          <ac:spMkLst>
            <pc:docMk/>
            <pc:sldMk cId="3984954867" sldId="300"/>
            <ac:spMk id="255" creationId="{16A5D74B-F1DC-4AF2-B18D-BDF5C330C0CD}"/>
          </ac:spMkLst>
        </pc:spChg>
        <pc:spChg chg="mod">
          <ac:chgData name="Dodge,Megan L." userId="6db78e42-4ddb-4236-b84e-2b8149d1e509" providerId="ADAL" clId="{1AC5E145-6D6D-4B54-B9D8-F9040A40F840}" dt="2021-06-14T12:40:39.324" v="25"/>
          <ac:spMkLst>
            <pc:docMk/>
            <pc:sldMk cId="3984954867" sldId="300"/>
            <ac:spMk id="256" creationId="{1BE02AEE-0C8C-4C10-BFAE-9BE85B2AC01D}"/>
          </ac:spMkLst>
        </pc:spChg>
        <pc:spChg chg="mod">
          <ac:chgData name="Dodge,Megan L." userId="6db78e42-4ddb-4236-b84e-2b8149d1e509" providerId="ADAL" clId="{1AC5E145-6D6D-4B54-B9D8-F9040A40F840}" dt="2021-06-17T12:26:19.556" v="462" actId="1076"/>
          <ac:spMkLst>
            <pc:docMk/>
            <pc:sldMk cId="3984954867" sldId="300"/>
            <ac:spMk id="257" creationId="{CB4F9FBB-EDE4-4C58-9553-7DAAAD9B5A7D}"/>
          </ac:spMkLst>
        </pc:spChg>
        <pc:spChg chg="del">
          <ac:chgData name="Dodge,Megan L." userId="6db78e42-4ddb-4236-b84e-2b8149d1e509" providerId="ADAL" clId="{1AC5E145-6D6D-4B54-B9D8-F9040A40F840}" dt="2021-06-14T12:39:57.957" v="20" actId="478"/>
          <ac:spMkLst>
            <pc:docMk/>
            <pc:sldMk cId="3984954867" sldId="300"/>
            <ac:spMk id="258" creationId="{7210F56E-48AA-4AA8-8827-75DD123CBD0E}"/>
          </ac:spMkLst>
        </pc:spChg>
        <pc:spChg chg="del">
          <ac:chgData name="Dodge,Megan L." userId="6db78e42-4ddb-4236-b84e-2b8149d1e509" providerId="ADAL" clId="{1AC5E145-6D6D-4B54-B9D8-F9040A40F840}" dt="2021-06-14T12:39:43.182" v="3" actId="478"/>
          <ac:spMkLst>
            <pc:docMk/>
            <pc:sldMk cId="3984954867" sldId="300"/>
            <ac:spMk id="259" creationId="{78E7DC66-A902-4394-A6E0-1F0187EB30A3}"/>
          </ac:spMkLst>
        </pc:spChg>
        <pc:spChg chg="mod">
          <ac:chgData name="Dodge,Megan L." userId="6db78e42-4ddb-4236-b84e-2b8149d1e509" providerId="ADAL" clId="{1AC5E145-6D6D-4B54-B9D8-F9040A40F840}" dt="2021-06-14T12:40:39.324" v="25"/>
          <ac:spMkLst>
            <pc:docMk/>
            <pc:sldMk cId="3984954867" sldId="300"/>
            <ac:spMk id="260" creationId="{95948DF7-2D12-46E8-B7ED-CA5E6BCECFF6}"/>
          </ac:spMkLst>
        </pc:spChg>
        <pc:spChg chg="del">
          <ac:chgData name="Dodge,Megan L." userId="6db78e42-4ddb-4236-b84e-2b8149d1e509" providerId="ADAL" clId="{1AC5E145-6D6D-4B54-B9D8-F9040A40F840}" dt="2021-06-14T12:39:57.957" v="20" actId="478"/>
          <ac:spMkLst>
            <pc:docMk/>
            <pc:sldMk cId="3984954867" sldId="300"/>
            <ac:spMk id="263" creationId="{E0A66D02-7580-4B2B-A401-C48581307F14}"/>
          </ac:spMkLst>
        </pc:spChg>
        <pc:spChg chg="mod">
          <ac:chgData name="Dodge,Megan L." userId="6db78e42-4ddb-4236-b84e-2b8149d1e509" providerId="ADAL" clId="{1AC5E145-6D6D-4B54-B9D8-F9040A40F840}" dt="2021-06-17T12:27:45.108" v="478" actId="1076"/>
          <ac:spMkLst>
            <pc:docMk/>
            <pc:sldMk cId="3984954867" sldId="300"/>
            <ac:spMk id="266" creationId="{8532C6EA-DB9E-4794-82DD-9663B037BD6A}"/>
          </ac:spMkLst>
        </pc:spChg>
        <pc:spChg chg="mod">
          <ac:chgData name="Dodge,Megan L." userId="6db78e42-4ddb-4236-b84e-2b8149d1e509" providerId="ADAL" clId="{1AC5E145-6D6D-4B54-B9D8-F9040A40F840}" dt="2021-06-17T12:27:45.108" v="478" actId="1076"/>
          <ac:spMkLst>
            <pc:docMk/>
            <pc:sldMk cId="3984954867" sldId="300"/>
            <ac:spMk id="267" creationId="{8F659B76-F3D8-44C8-8BEA-5576E71F2980}"/>
          </ac:spMkLst>
        </pc:spChg>
        <pc:spChg chg="mod">
          <ac:chgData name="Dodge,Megan L." userId="6db78e42-4ddb-4236-b84e-2b8149d1e509" providerId="ADAL" clId="{1AC5E145-6D6D-4B54-B9D8-F9040A40F840}" dt="2021-06-17T12:27:45.108" v="478" actId="1076"/>
          <ac:spMkLst>
            <pc:docMk/>
            <pc:sldMk cId="3984954867" sldId="300"/>
            <ac:spMk id="268" creationId="{2C8ACECD-A23D-4774-98EE-7B3495081150}"/>
          </ac:spMkLst>
        </pc:spChg>
        <pc:spChg chg="add mod">
          <ac:chgData name="Dodge,Megan L." userId="6db78e42-4ddb-4236-b84e-2b8149d1e509" providerId="ADAL" clId="{1AC5E145-6D6D-4B54-B9D8-F9040A40F840}" dt="2021-06-14T12:40:39.324" v="25"/>
          <ac:spMkLst>
            <pc:docMk/>
            <pc:sldMk cId="3984954867" sldId="300"/>
            <ac:spMk id="272" creationId="{E09A5912-E38F-4F7D-A509-E89559CA39C6}"/>
          </ac:spMkLst>
        </pc:spChg>
        <pc:spChg chg="add mod">
          <ac:chgData name="Dodge,Megan L." userId="6db78e42-4ddb-4236-b84e-2b8149d1e509" providerId="ADAL" clId="{1AC5E145-6D6D-4B54-B9D8-F9040A40F840}" dt="2021-06-14T12:40:39.324" v="25"/>
          <ac:spMkLst>
            <pc:docMk/>
            <pc:sldMk cId="3984954867" sldId="300"/>
            <ac:spMk id="273" creationId="{3633832B-4753-4FEB-A616-C2D62E7B43D0}"/>
          </ac:spMkLst>
        </pc:spChg>
        <pc:spChg chg="add mod">
          <ac:chgData name="Dodge,Megan L." userId="6db78e42-4ddb-4236-b84e-2b8149d1e509" providerId="ADAL" clId="{1AC5E145-6D6D-4B54-B9D8-F9040A40F840}" dt="2021-06-14T12:40:39.324" v="25"/>
          <ac:spMkLst>
            <pc:docMk/>
            <pc:sldMk cId="3984954867" sldId="300"/>
            <ac:spMk id="274" creationId="{37832469-8DD0-4773-9016-3A82C23D6811}"/>
          </ac:spMkLst>
        </pc:spChg>
        <pc:spChg chg="add mod ord">
          <ac:chgData name="Dodge,Megan L." userId="6db78e42-4ddb-4236-b84e-2b8149d1e509" providerId="ADAL" clId="{1AC5E145-6D6D-4B54-B9D8-F9040A40F840}" dt="2021-07-27T12:40:20.918" v="833" actId="20577"/>
          <ac:spMkLst>
            <pc:docMk/>
            <pc:sldMk cId="3984954867" sldId="300"/>
            <ac:spMk id="279" creationId="{74C2A3CC-2EC5-4D38-ABF7-5DAFCBCBE775}"/>
          </ac:spMkLst>
        </pc:spChg>
        <pc:spChg chg="add mod">
          <ac:chgData name="Dodge,Megan L." userId="6db78e42-4ddb-4236-b84e-2b8149d1e509" providerId="ADAL" clId="{1AC5E145-6D6D-4B54-B9D8-F9040A40F840}" dt="2021-06-17T12:27:39.737" v="476" actId="1076"/>
          <ac:spMkLst>
            <pc:docMk/>
            <pc:sldMk cId="3984954867" sldId="300"/>
            <ac:spMk id="280" creationId="{F5AC2DC5-5C32-4174-B09B-AE56435720DE}"/>
          </ac:spMkLst>
        </pc:spChg>
        <pc:spChg chg="add mod">
          <ac:chgData name="Dodge,Megan L." userId="6db78e42-4ddb-4236-b84e-2b8149d1e509" providerId="ADAL" clId="{1AC5E145-6D6D-4B54-B9D8-F9040A40F840}" dt="2021-08-05T14:37:55.636" v="885" actId="20577"/>
          <ac:spMkLst>
            <pc:docMk/>
            <pc:sldMk cId="3984954867" sldId="300"/>
            <ac:spMk id="282" creationId="{F812F89A-B3F0-43DF-9C83-7948348F6900}"/>
          </ac:spMkLst>
        </pc:spChg>
        <pc:spChg chg="add del mod">
          <ac:chgData name="Dodge,Megan L." userId="6db78e42-4ddb-4236-b84e-2b8149d1e509" providerId="ADAL" clId="{1AC5E145-6D6D-4B54-B9D8-F9040A40F840}" dt="2021-06-17T12:19:36.712" v="426" actId="478"/>
          <ac:spMkLst>
            <pc:docMk/>
            <pc:sldMk cId="3984954867" sldId="300"/>
            <ac:spMk id="285" creationId="{EDC81918-0A4F-45C3-AE5D-C1E63818C882}"/>
          </ac:spMkLst>
        </pc:spChg>
        <pc:spChg chg="add del mod">
          <ac:chgData name="Dodge,Megan L." userId="6db78e42-4ddb-4236-b84e-2b8149d1e509" providerId="ADAL" clId="{1AC5E145-6D6D-4B54-B9D8-F9040A40F840}" dt="2021-06-17T12:19:28.923" v="424" actId="478"/>
          <ac:spMkLst>
            <pc:docMk/>
            <pc:sldMk cId="3984954867" sldId="300"/>
            <ac:spMk id="287" creationId="{7322E15B-BD9B-49F4-8B45-A70504D06981}"/>
          </ac:spMkLst>
        </pc:spChg>
        <pc:spChg chg="add del mod ord">
          <ac:chgData name="Dodge,Megan L." userId="6db78e42-4ddb-4236-b84e-2b8149d1e509" providerId="ADAL" clId="{1AC5E145-6D6D-4B54-B9D8-F9040A40F840}" dt="2021-06-14T12:55:10.411" v="198" actId="478"/>
          <ac:spMkLst>
            <pc:docMk/>
            <pc:sldMk cId="3984954867" sldId="300"/>
            <ac:spMk id="289" creationId="{9D45BE88-43DE-4DAE-ACA9-EAFD501CBC93}"/>
          </ac:spMkLst>
        </pc:spChg>
        <pc:spChg chg="mod topLvl">
          <ac:chgData name="Dodge,Megan L." userId="6db78e42-4ddb-4236-b84e-2b8149d1e509" providerId="ADAL" clId="{1AC5E145-6D6D-4B54-B9D8-F9040A40F840}" dt="2021-06-22T14:34:04.378" v="595" actId="165"/>
          <ac:spMkLst>
            <pc:docMk/>
            <pc:sldMk cId="3984954867" sldId="300"/>
            <ac:spMk id="291" creationId="{51C8A4CF-3EB1-4542-A35E-647CE1D3E826}"/>
          </ac:spMkLst>
        </pc:spChg>
        <pc:spChg chg="mod topLvl">
          <ac:chgData name="Dodge,Megan L." userId="6db78e42-4ddb-4236-b84e-2b8149d1e509" providerId="ADAL" clId="{1AC5E145-6D6D-4B54-B9D8-F9040A40F840}" dt="2021-06-22T20:52:50.590" v="630" actId="1076"/>
          <ac:spMkLst>
            <pc:docMk/>
            <pc:sldMk cId="3984954867" sldId="300"/>
            <ac:spMk id="295" creationId="{2B071674-3126-45FD-A0D8-F1C64C511095}"/>
          </ac:spMkLst>
        </pc:spChg>
        <pc:spChg chg="mod topLvl">
          <ac:chgData name="Dodge,Megan L." userId="6db78e42-4ddb-4236-b84e-2b8149d1e509" providerId="ADAL" clId="{1AC5E145-6D6D-4B54-B9D8-F9040A40F840}" dt="2021-06-22T14:34:14.987" v="597" actId="1076"/>
          <ac:spMkLst>
            <pc:docMk/>
            <pc:sldMk cId="3984954867" sldId="300"/>
            <ac:spMk id="300" creationId="{A8BD8283-6A18-4E10-A8C5-2E35E5965B34}"/>
          </ac:spMkLst>
        </pc:spChg>
        <pc:spChg chg="mod topLvl">
          <ac:chgData name="Dodge,Megan L." userId="6db78e42-4ddb-4236-b84e-2b8149d1e509" providerId="ADAL" clId="{1AC5E145-6D6D-4B54-B9D8-F9040A40F840}" dt="2021-06-22T14:34:04.378" v="595" actId="165"/>
          <ac:spMkLst>
            <pc:docMk/>
            <pc:sldMk cId="3984954867" sldId="300"/>
            <ac:spMk id="301" creationId="{A964D658-2371-4644-BD35-BC608FC86FCA}"/>
          </ac:spMkLst>
        </pc:spChg>
        <pc:spChg chg="del mod">
          <ac:chgData name="Dodge,Megan L." userId="6db78e42-4ddb-4236-b84e-2b8149d1e509" providerId="ADAL" clId="{1AC5E145-6D6D-4B54-B9D8-F9040A40F840}" dt="2021-06-25T19:48:31.415" v="720" actId="478"/>
          <ac:spMkLst>
            <pc:docMk/>
            <pc:sldMk cId="3984954867" sldId="300"/>
            <ac:spMk id="308" creationId="{AB4C33E7-F34C-4597-9EE4-31FB350B0C92}"/>
          </ac:spMkLst>
        </pc:spChg>
        <pc:spChg chg="mod topLvl">
          <ac:chgData name="Dodge,Megan L." userId="6db78e42-4ddb-4236-b84e-2b8149d1e509" providerId="ADAL" clId="{1AC5E145-6D6D-4B54-B9D8-F9040A40F840}" dt="2021-06-22T20:58:04.999" v="681" actId="1076"/>
          <ac:spMkLst>
            <pc:docMk/>
            <pc:sldMk cId="3984954867" sldId="300"/>
            <ac:spMk id="317" creationId="{2B629FF6-C3C2-42A8-BCAB-4EF14CB8EE15}"/>
          </ac:spMkLst>
        </pc:spChg>
        <pc:spChg chg="add del mod topLvl">
          <ac:chgData name="Dodge,Megan L." userId="6db78e42-4ddb-4236-b84e-2b8149d1e509" providerId="ADAL" clId="{1AC5E145-6D6D-4B54-B9D8-F9040A40F840}" dt="2021-06-17T12:27:52.722" v="479" actId="207"/>
          <ac:spMkLst>
            <pc:docMk/>
            <pc:sldMk cId="3984954867" sldId="300"/>
            <ac:spMk id="324" creationId="{CE1FFB4D-F732-44C7-827B-9719B69ED5A2}"/>
          </ac:spMkLst>
        </pc:spChg>
        <pc:spChg chg="mod topLvl">
          <ac:chgData name="Dodge,Megan L." userId="6db78e42-4ddb-4236-b84e-2b8149d1e509" providerId="ADAL" clId="{1AC5E145-6D6D-4B54-B9D8-F9040A40F840}" dt="2021-06-15T14:41:26.844" v="315" actId="1076"/>
          <ac:spMkLst>
            <pc:docMk/>
            <pc:sldMk cId="3984954867" sldId="300"/>
            <ac:spMk id="340" creationId="{DD07B4AE-DAF3-4CEC-8FA0-128747BB7B66}"/>
          </ac:spMkLst>
        </pc:spChg>
        <pc:spChg chg="mod">
          <ac:chgData name="Dodge,Megan L." userId="6db78e42-4ddb-4236-b84e-2b8149d1e509" providerId="ADAL" clId="{1AC5E145-6D6D-4B54-B9D8-F9040A40F840}" dt="2021-06-15T14:45:45.387" v="388" actId="20577"/>
          <ac:spMkLst>
            <pc:docMk/>
            <pc:sldMk cId="3984954867" sldId="300"/>
            <ac:spMk id="533" creationId="{E1396A2F-01CA-422B-B30A-4869023E8B3F}"/>
          </ac:spMkLst>
        </pc:spChg>
        <pc:spChg chg="mod ord topLvl">
          <ac:chgData name="Dodge,Megan L." userId="6db78e42-4ddb-4236-b84e-2b8149d1e509" providerId="ADAL" clId="{1AC5E145-6D6D-4B54-B9D8-F9040A40F840}" dt="2021-06-14T12:52:29.851" v="153" actId="2085"/>
          <ac:spMkLst>
            <pc:docMk/>
            <pc:sldMk cId="3984954867" sldId="300"/>
            <ac:spMk id="639" creationId="{A8A8617D-3A22-4F9A-9B70-03D72E2EBBF3}"/>
          </ac:spMkLst>
        </pc:spChg>
        <pc:spChg chg="del mod topLvl">
          <ac:chgData name="Dodge,Megan L." userId="6db78e42-4ddb-4236-b84e-2b8149d1e509" providerId="ADAL" clId="{1AC5E145-6D6D-4B54-B9D8-F9040A40F840}" dt="2021-06-15T14:40:45.328" v="302" actId="478"/>
          <ac:spMkLst>
            <pc:docMk/>
            <pc:sldMk cId="3984954867" sldId="300"/>
            <ac:spMk id="641" creationId="{92B20095-FB08-4F5F-9115-9AD8D2E5E3BB}"/>
          </ac:spMkLst>
        </pc:spChg>
        <pc:spChg chg="mod">
          <ac:chgData name="Dodge,Megan L." userId="6db78e42-4ddb-4236-b84e-2b8149d1e509" providerId="ADAL" clId="{1AC5E145-6D6D-4B54-B9D8-F9040A40F840}" dt="2021-07-01T12:47:22.363" v="774" actId="403"/>
          <ac:spMkLst>
            <pc:docMk/>
            <pc:sldMk cId="3984954867" sldId="300"/>
            <ac:spMk id="647" creationId="{BFEE9771-EED2-4DAD-BBAA-2C0C5F4189E7}"/>
          </ac:spMkLst>
        </pc:spChg>
        <pc:spChg chg="mod">
          <ac:chgData name="Dodge,Megan L." userId="6db78e42-4ddb-4236-b84e-2b8149d1e509" providerId="ADAL" clId="{1AC5E145-6D6D-4B54-B9D8-F9040A40F840}" dt="2021-07-01T12:47:25.963" v="775" actId="1076"/>
          <ac:spMkLst>
            <pc:docMk/>
            <pc:sldMk cId="3984954867" sldId="300"/>
            <ac:spMk id="648" creationId="{94D504C9-5D4F-4DEF-A201-217577BC9509}"/>
          </ac:spMkLst>
        </pc:spChg>
        <pc:spChg chg="del">
          <ac:chgData name="Dodge,Megan L." userId="6db78e42-4ddb-4236-b84e-2b8149d1e509" providerId="ADAL" clId="{1AC5E145-6D6D-4B54-B9D8-F9040A40F840}" dt="2021-06-17T12:23:27.084" v="441" actId="478"/>
          <ac:spMkLst>
            <pc:docMk/>
            <pc:sldMk cId="3984954867" sldId="300"/>
            <ac:spMk id="662" creationId="{A382DBE1-E973-4EC7-BE6C-B7D7B0471E63}"/>
          </ac:spMkLst>
        </pc:spChg>
        <pc:spChg chg="mod ord">
          <ac:chgData name="Dodge,Megan L." userId="6db78e42-4ddb-4236-b84e-2b8149d1e509" providerId="ADAL" clId="{1AC5E145-6D6D-4B54-B9D8-F9040A40F840}" dt="2021-06-23T12:21:45.575" v="711" actId="1076"/>
          <ac:spMkLst>
            <pc:docMk/>
            <pc:sldMk cId="3984954867" sldId="300"/>
            <ac:spMk id="663" creationId="{F3ED2557-9E5D-40CA-AC55-3C0487D78F6F}"/>
          </ac:spMkLst>
        </pc:spChg>
        <pc:spChg chg="del">
          <ac:chgData name="Dodge,Megan L." userId="6db78e42-4ddb-4236-b84e-2b8149d1e509" providerId="ADAL" clId="{1AC5E145-6D6D-4B54-B9D8-F9040A40F840}" dt="2021-06-14T12:44:50.296" v="77" actId="478"/>
          <ac:spMkLst>
            <pc:docMk/>
            <pc:sldMk cId="3984954867" sldId="300"/>
            <ac:spMk id="717" creationId="{9BAF19D1-94C8-4C4C-957D-53A7C4AD4D0D}"/>
          </ac:spMkLst>
        </pc:spChg>
        <pc:spChg chg="del mod">
          <ac:chgData name="Dodge,Megan L." userId="6db78e42-4ddb-4236-b84e-2b8149d1e509" providerId="ADAL" clId="{1AC5E145-6D6D-4B54-B9D8-F9040A40F840}" dt="2021-06-22T20:57:11.381" v="666" actId="478"/>
          <ac:spMkLst>
            <pc:docMk/>
            <pc:sldMk cId="3984954867" sldId="300"/>
            <ac:spMk id="718" creationId="{A272F292-D8E6-4426-BDC6-6CF6CC52B941}"/>
          </ac:spMkLst>
        </pc:spChg>
        <pc:spChg chg="del mod">
          <ac:chgData name="Dodge,Megan L." userId="6db78e42-4ddb-4236-b84e-2b8149d1e509" providerId="ADAL" clId="{1AC5E145-6D6D-4B54-B9D8-F9040A40F840}" dt="2021-06-15T14:40:38.930" v="300" actId="478"/>
          <ac:spMkLst>
            <pc:docMk/>
            <pc:sldMk cId="3984954867" sldId="300"/>
            <ac:spMk id="721" creationId="{CEC49500-B5B8-4E66-882A-32D45299721D}"/>
          </ac:spMkLst>
        </pc:spChg>
        <pc:spChg chg="mod">
          <ac:chgData name="Dodge,Megan L." userId="6db78e42-4ddb-4236-b84e-2b8149d1e509" providerId="ADAL" clId="{1AC5E145-6D6D-4B54-B9D8-F9040A40F840}" dt="2021-06-28T12:23:22.036" v="724" actId="1076"/>
          <ac:spMkLst>
            <pc:docMk/>
            <pc:sldMk cId="3984954867" sldId="300"/>
            <ac:spMk id="735" creationId="{27438A6F-8AF5-44ED-AF53-900C7252989D}"/>
          </ac:spMkLst>
        </pc:spChg>
        <pc:spChg chg="del">
          <ac:chgData name="Dodge,Megan L." userId="6db78e42-4ddb-4236-b84e-2b8149d1e509" providerId="ADAL" clId="{1AC5E145-6D6D-4B54-B9D8-F9040A40F840}" dt="2021-06-14T12:54:32.861" v="182" actId="478"/>
          <ac:spMkLst>
            <pc:docMk/>
            <pc:sldMk cId="3984954867" sldId="300"/>
            <ac:spMk id="738" creationId="{7C029933-E88B-48B0-9682-3F3CC86C37D7}"/>
          </ac:spMkLst>
        </pc:spChg>
        <pc:spChg chg="mod">
          <ac:chgData name="Dodge,Megan L." userId="6db78e42-4ddb-4236-b84e-2b8149d1e509" providerId="ADAL" clId="{1AC5E145-6D6D-4B54-B9D8-F9040A40F840}" dt="2021-06-22T20:55:21.514" v="652" actId="1076"/>
          <ac:spMkLst>
            <pc:docMk/>
            <pc:sldMk cId="3984954867" sldId="300"/>
            <ac:spMk id="751" creationId="{A85A08B9-F6ED-453C-9911-2F50D779106C}"/>
          </ac:spMkLst>
        </pc:spChg>
        <pc:spChg chg="del">
          <ac:chgData name="Dodge,Megan L." userId="6db78e42-4ddb-4236-b84e-2b8149d1e509" providerId="ADAL" clId="{1AC5E145-6D6D-4B54-B9D8-F9040A40F840}" dt="2021-06-15T14:40:37.946" v="299" actId="478"/>
          <ac:spMkLst>
            <pc:docMk/>
            <pc:sldMk cId="3984954867" sldId="300"/>
            <ac:spMk id="752" creationId="{D80978AE-3E10-4D0C-B5C3-172727AB577D}"/>
          </ac:spMkLst>
        </pc:spChg>
        <pc:spChg chg="del">
          <ac:chgData name="Dodge,Megan L." userId="6db78e42-4ddb-4236-b84e-2b8149d1e509" providerId="ADAL" clId="{1AC5E145-6D6D-4B54-B9D8-F9040A40F840}" dt="2021-06-14T12:44:53.986" v="80" actId="478"/>
          <ac:spMkLst>
            <pc:docMk/>
            <pc:sldMk cId="3984954867" sldId="300"/>
            <ac:spMk id="753" creationId="{83E70382-E1A2-4F4D-A93E-3CB2D26781C3}"/>
          </ac:spMkLst>
        </pc:spChg>
        <pc:spChg chg="mod">
          <ac:chgData name="Dodge,Megan L." userId="6db78e42-4ddb-4236-b84e-2b8149d1e509" providerId="ADAL" clId="{1AC5E145-6D6D-4B54-B9D8-F9040A40F840}" dt="2021-06-23T12:21:35.318" v="709" actId="1076"/>
          <ac:spMkLst>
            <pc:docMk/>
            <pc:sldMk cId="3984954867" sldId="300"/>
            <ac:spMk id="767" creationId="{F18BF4DD-A7B6-4180-A4DA-4DF66044D7E7}"/>
          </ac:spMkLst>
        </pc:spChg>
        <pc:spChg chg="del">
          <ac:chgData name="Dodge,Megan L." userId="6db78e42-4ddb-4236-b84e-2b8149d1e509" providerId="ADAL" clId="{1AC5E145-6D6D-4B54-B9D8-F9040A40F840}" dt="2021-06-14T12:39:48.682" v="11" actId="478"/>
          <ac:spMkLst>
            <pc:docMk/>
            <pc:sldMk cId="3984954867" sldId="300"/>
            <ac:spMk id="783" creationId="{5F6C7098-5D84-4776-A499-5C4451F695EC}"/>
          </ac:spMkLst>
        </pc:spChg>
        <pc:grpChg chg="add mod">
          <ac:chgData name="Dodge,Megan L." userId="6db78e42-4ddb-4236-b84e-2b8149d1e509" providerId="ADAL" clId="{1AC5E145-6D6D-4B54-B9D8-F9040A40F840}" dt="2021-06-22T14:34:14.987" v="597" actId="1076"/>
          <ac:grpSpMkLst>
            <pc:docMk/>
            <pc:sldMk cId="3984954867" sldId="300"/>
            <ac:grpSpMk id="8" creationId="{770C5EEF-EDF7-49F7-92F2-063FE5250F7A}"/>
          </ac:grpSpMkLst>
        </pc:grpChg>
        <pc:grpChg chg="add mod">
          <ac:chgData name="Dodge,Megan L." userId="6db78e42-4ddb-4236-b84e-2b8149d1e509" providerId="ADAL" clId="{1AC5E145-6D6D-4B54-B9D8-F9040A40F840}" dt="2021-06-17T12:27:45.108" v="478" actId="1076"/>
          <ac:grpSpMkLst>
            <pc:docMk/>
            <pc:sldMk cId="3984954867" sldId="300"/>
            <ac:grpSpMk id="10" creationId="{7427B806-EFD9-4648-9758-975ECCB4AE76}"/>
          </ac:grpSpMkLst>
        </pc:grpChg>
        <pc:grpChg chg="add del mod">
          <ac:chgData name="Dodge,Megan L." userId="6db78e42-4ddb-4236-b84e-2b8149d1e509" providerId="ADAL" clId="{1AC5E145-6D6D-4B54-B9D8-F9040A40F840}" dt="2021-06-15T14:41:13.060" v="310" actId="165"/>
          <ac:grpSpMkLst>
            <pc:docMk/>
            <pc:sldMk cId="3984954867" sldId="300"/>
            <ac:grpSpMk id="13" creationId="{8EA3F0B2-73B6-4C52-B4EE-FA731ED3B979}"/>
          </ac:grpSpMkLst>
        </pc:grpChg>
        <pc:grpChg chg="add del mod">
          <ac:chgData name="Dodge,Megan L." userId="6db78e42-4ddb-4236-b84e-2b8149d1e509" providerId="ADAL" clId="{1AC5E145-6D6D-4B54-B9D8-F9040A40F840}" dt="2021-06-14T12:52:24.122" v="152" actId="165"/>
          <ac:grpSpMkLst>
            <pc:docMk/>
            <pc:sldMk cId="3984954867" sldId="300"/>
            <ac:grpSpMk id="14" creationId="{E10B243D-6A3E-48AF-9BCC-D89FA96EFDAF}"/>
          </ac:grpSpMkLst>
        </pc:grpChg>
        <pc:grpChg chg="add del mod">
          <ac:chgData name="Dodge,Megan L." userId="6db78e42-4ddb-4236-b84e-2b8149d1e509" providerId="ADAL" clId="{1AC5E145-6D6D-4B54-B9D8-F9040A40F840}" dt="2021-06-22T20:52:48.006" v="629" actId="165"/>
          <ac:grpSpMkLst>
            <pc:docMk/>
            <pc:sldMk cId="3984954867" sldId="300"/>
            <ac:grpSpMk id="15" creationId="{0E63FF73-AF47-4773-AA22-0CC89BA5DF1B}"/>
          </ac:grpSpMkLst>
        </pc:grpChg>
        <pc:grpChg chg="add del mod">
          <ac:chgData name="Dodge,Megan L." userId="6db78e42-4ddb-4236-b84e-2b8149d1e509" providerId="ADAL" clId="{1AC5E145-6D6D-4B54-B9D8-F9040A40F840}" dt="2021-06-22T20:58:00.332" v="680" actId="165"/>
          <ac:grpSpMkLst>
            <pc:docMk/>
            <pc:sldMk cId="3984954867" sldId="300"/>
            <ac:grpSpMk id="18" creationId="{49AB794E-8AAA-4042-88D4-1DB31211AA25}"/>
          </ac:grpSpMkLst>
        </pc:grpChg>
        <pc:grpChg chg="del">
          <ac:chgData name="Dodge,Megan L." userId="6db78e42-4ddb-4236-b84e-2b8149d1e509" providerId="ADAL" clId="{1AC5E145-6D6D-4B54-B9D8-F9040A40F840}" dt="2021-06-17T12:23:24.731" v="440" actId="478"/>
          <ac:grpSpMkLst>
            <pc:docMk/>
            <pc:sldMk cId="3984954867" sldId="300"/>
            <ac:grpSpMk id="106" creationId="{B566FBED-783F-4CB9-B226-BF71DA1C8119}"/>
          </ac:grpSpMkLst>
        </pc:grpChg>
        <pc:grpChg chg="del">
          <ac:chgData name="Dodge,Megan L." userId="6db78e42-4ddb-4236-b84e-2b8149d1e509" providerId="ADAL" clId="{1AC5E145-6D6D-4B54-B9D8-F9040A40F840}" dt="2021-06-14T12:44:43.963" v="75" actId="478"/>
          <ac:grpSpMkLst>
            <pc:docMk/>
            <pc:sldMk cId="3984954867" sldId="300"/>
            <ac:grpSpMk id="117" creationId="{1247F914-504A-4881-AAE3-4ABAA8D99F26}"/>
          </ac:grpSpMkLst>
        </pc:grpChg>
        <pc:grpChg chg="del">
          <ac:chgData name="Dodge,Megan L." userId="6db78e42-4ddb-4236-b84e-2b8149d1e509" providerId="ADAL" clId="{1AC5E145-6D6D-4B54-B9D8-F9040A40F840}" dt="2021-06-14T12:39:57.957" v="20" actId="478"/>
          <ac:grpSpMkLst>
            <pc:docMk/>
            <pc:sldMk cId="3984954867" sldId="300"/>
            <ac:grpSpMk id="170" creationId="{F0F10680-DE71-457C-9BE6-E9CBD00AA14C}"/>
          </ac:grpSpMkLst>
        </pc:grpChg>
        <pc:grpChg chg="add mod">
          <ac:chgData name="Dodge,Megan L." userId="6db78e42-4ddb-4236-b84e-2b8149d1e509" providerId="ADAL" clId="{1AC5E145-6D6D-4B54-B9D8-F9040A40F840}" dt="2021-06-22T20:58:34.218" v="683" actId="1076"/>
          <ac:grpSpMkLst>
            <pc:docMk/>
            <pc:sldMk cId="3984954867" sldId="300"/>
            <ac:grpSpMk id="172" creationId="{B108C205-1C30-41A8-BFDF-44D9DEB66391}"/>
          </ac:grpSpMkLst>
        </pc:grpChg>
        <pc:grpChg chg="del mod">
          <ac:chgData name="Dodge,Megan L." userId="6db78e42-4ddb-4236-b84e-2b8149d1e509" providerId="ADAL" clId="{1AC5E145-6D6D-4B54-B9D8-F9040A40F840}" dt="2021-06-17T14:16:11.745" v="500" actId="478"/>
          <ac:grpSpMkLst>
            <pc:docMk/>
            <pc:sldMk cId="3984954867" sldId="300"/>
            <ac:grpSpMk id="199" creationId="{C487C496-564D-45B9-8477-4F44323245AB}"/>
          </ac:grpSpMkLst>
        </pc:grpChg>
        <pc:grpChg chg="mod">
          <ac:chgData name="Dodge,Megan L." userId="6db78e42-4ddb-4236-b84e-2b8149d1e509" providerId="ADAL" clId="{1AC5E145-6D6D-4B54-B9D8-F9040A40F840}" dt="2021-06-17T12:27:45.108" v="478" actId="1076"/>
          <ac:grpSpMkLst>
            <pc:docMk/>
            <pc:sldMk cId="3984954867" sldId="300"/>
            <ac:grpSpMk id="217" creationId="{DE332486-5E42-4030-991D-D8364BA692EC}"/>
          </ac:grpSpMkLst>
        </pc:grpChg>
        <pc:grpChg chg="mod">
          <ac:chgData name="Dodge,Megan L." userId="6db78e42-4ddb-4236-b84e-2b8149d1e509" providerId="ADAL" clId="{1AC5E145-6D6D-4B54-B9D8-F9040A40F840}" dt="2021-06-17T12:27:45.108" v="478" actId="1076"/>
          <ac:grpSpMkLst>
            <pc:docMk/>
            <pc:sldMk cId="3984954867" sldId="300"/>
            <ac:grpSpMk id="218" creationId="{D64B7286-AB9C-4D77-BC97-CA1605E105A6}"/>
          </ac:grpSpMkLst>
        </pc:grpChg>
        <pc:grpChg chg="mod">
          <ac:chgData name="Dodge,Megan L." userId="6db78e42-4ddb-4236-b84e-2b8149d1e509" providerId="ADAL" clId="{1AC5E145-6D6D-4B54-B9D8-F9040A40F840}" dt="2021-06-17T12:27:45.108" v="478" actId="1076"/>
          <ac:grpSpMkLst>
            <pc:docMk/>
            <pc:sldMk cId="3984954867" sldId="300"/>
            <ac:grpSpMk id="219" creationId="{C990EBB1-FDE5-4846-ABC3-3E3E28D507CD}"/>
          </ac:grpSpMkLst>
        </pc:grpChg>
        <pc:grpChg chg="add mod">
          <ac:chgData name="Dodge,Megan L." userId="6db78e42-4ddb-4236-b84e-2b8149d1e509" providerId="ADAL" clId="{1AC5E145-6D6D-4B54-B9D8-F9040A40F840}" dt="2021-06-22T20:56:41.918" v="662" actId="166"/>
          <ac:grpSpMkLst>
            <pc:docMk/>
            <pc:sldMk cId="3984954867" sldId="300"/>
            <ac:grpSpMk id="231" creationId="{CD31E7B7-70B2-4921-8D95-A6665150F844}"/>
          </ac:grpSpMkLst>
        </pc:grpChg>
        <pc:grpChg chg="mod">
          <ac:chgData name="Dodge,Megan L." userId="6db78e42-4ddb-4236-b84e-2b8149d1e509" providerId="ADAL" clId="{1AC5E145-6D6D-4B54-B9D8-F9040A40F840}" dt="2021-06-14T12:40:39.324" v="25"/>
          <ac:grpSpMkLst>
            <pc:docMk/>
            <pc:sldMk cId="3984954867" sldId="300"/>
            <ac:grpSpMk id="249" creationId="{8D4DC40B-15A1-4635-BB9B-2B2B7FA51BAC}"/>
          </ac:grpSpMkLst>
        </pc:grpChg>
        <pc:grpChg chg="add del mod">
          <ac:chgData name="Dodge,Megan L." userId="6db78e42-4ddb-4236-b84e-2b8149d1e509" providerId="ADAL" clId="{1AC5E145-6D6D-4B54-B9D8-F9040A40F840}" dt="2021-06-22T14:34:04.378" v="595" actId="165"/>
          <ac:grpSpMkLst>
            <pc:docMk/>
            <pc:sldMk cId="3984954867" sldId="300"/>
            <ac:grpSpMk id="290" creationId="{DBA55CEC-1C3A-497F-A874-9927FDEDF661}"/>
          </ac:grpSpMkLst>
        </pc:grpChg>
        <pc:grpChg chg="del mod topLvl">
          <ac:chgData name="Dodge,Megan L." userId="6db78e42-4ddb-4236-b84e-2b8149d1e509" providerId="ADAL" clId="{1AC5E145-6D6D-4B54-B9D8-F9040A40F840}" dt="2021-06-15T14:41:19.091" v="312" actId="165"/>
          <ac:grpSpMkLst>
            <pc:docMk/>
            <pc:sldMk cId="3984954867" sldId="300"/>
            <ac:grpSpMk id="336" creationId="{E70B9A16-4867-4367-88CC-B39412251317}"/>
          </ac:grpSpMkLst>
        </pc:grpChg>
        <pc:grpChg chg="del">
          <ac:chgData name="Dodge,Megan L." userId="6db78e42-4ddb-4236-b84e-2b8149d1e509" providerId="ADAL" clId="{1AC5E145-6D6D-4B54-B9D8-F9040A40F840}" dt="2021-06-14T12:54:35.813" v="183" actId="478"/>
          <ac:grpSpMkLst>
            <pc:docMk/>
            <pc:sldMk cId="3984954867" sldId="300"/>
            <ac:grpSpMk id="415" creationId="{0C295A91-71AE-46D5-9F76-9A3FC8A749FC}"/>
          </ac:grpSpMkLst>
        </pc:grpChg>
        <pc:grpChg chg="del mod topLvl">
          <ac:chgData name="Dodge,Megan L." userId="6db78e42-4ddb-4236-b84e-2b8149d1e509" providerId="ADAL" clId="{1AC5E145-6D6D-4B54-B9D8-F9040A40F840}" dt="2021-06-15T14:40:43.980" v="301" actId="478"/>
          <ac:grpSpMkLst>
            <pc:docMk/>
            <pc:sldMk cId="3984954867" sldId="300"/>
            <ac:grpSpMk id="642" creationId="{D9EBF685-71AA-4B6C-8EB2-7CAB3338D0C5}"/>
          </ac:grpSpMkLst>
        </pc:grpChg>
        <pc:graphicFrameChg chg="add del mod modGraphic">
          <ac:chgData name="Dodge,Megan L." userId="6db78e42-4ddb-4236-b84e-2b8149d1e509" providerId="ADAL" clId="{1AC5E145-6D6D-4B54-B9D8-F9040A40F840}" dt="2021-07-01T12:40:21.981" v="747" actId="21"/>
          <ac:graphicFrameMkLst>
            <pc:docMk/>
            <pc:sldMk cId="3984954867" sldId="300"/>
            <ac:graphicFrameMk id="318" creationId="{D70597D3-C168-45AC-92E3-E7BDF50E5AD8}"/>
          </ac:graphicFrameMkLst>
        </pc:graphicFrameChg>
        <pc:picChg chg="del">
          <ac:chgData name="Dodge,Megan L." userId="6db78e42-4ddb-4236-b84e-2b8149d1e509" providerId="ADAL" clId="{1AC5E145-6D6D-4B54-B9D8-F9040A40F840}" dt="2021-06-14T12:54:37.217" v="184" actId="478"/>
          <ac:picMkLst>
            <pc:docMk/>
            <pc:sldMk cId="3984954867" sldId="300"/>
            <ac:picMk id="39" creationId="{D573E649-E807-4C36-A0F7-FAD1147054FE}"/>
          </ac:picMkLst>
        </pc:picChg>
        <pc:picChg chg="del">
          <ac:chgData name="Dodge,Megan L." userId="6db78e42-4ddb-4236-b84e-2b8149d1e509" providerId="ADAL" clId="{1AC5E145-6D6D-4B54-B9D8-F9040A40F840}" dt="2021-06-14T12:54:32.861" v="182" actId="478"/>
          <ac:picMkLst>
            <pc:docMk/>
            <pc:sldMk cId="3984954867" sldId="300"/>
            <ac:picMk id="40" creationId="{CBF8ED39-1142-469C-93D1-ACDC720DF21D}"/>
          </ac:picMkLst>
        </pc:picChg>
        <pc:picChg chg="del">
          <ac:chgData name="Dodge,Megan L." userId="6db78e42-4ddb-4236-b84e-2b8149d1e509" providerId="ADAL" clId="{1AC5E145-6D6D-4B54-B9D8-F9040A40F840}" dt="2021-06-14T12:54:37.990" v="185" actId="478"/>
          <ac:picMkLst>
            <pc:docMk/>
            <pc:sldMk cId="3984954867" sldId="300"/>
            <ac:picMk id="95" creationId="{07DD5F26-8C6F-468F-8A1F-0CFFC1E6CA81}"/>
          </ac:picMkLst>
        </pc:picChg>
        <pc:picChg chg="del">
          <ac:chgData name="Dodge,Megan L." userId="6db78e42-4ddb-4236-b84e-2b8149d1e509" providerId="ADAL" clId="{1AC5E145-6D6D-4B54-B9D8-F9040A40F840}" dt="2021-06-14T12:54:32.861" v="182" actId="478"/>
          <ac:picMkLst>
            <pc:docMk/>
            <pc:sldMk cId="3984954867" sldId="300"/>
            <ac:picMk id="96" creationId="{78CA485A-9624-4A2B-A93A-B64727AB1A79}"/>
          </ac:picMkLst>
        </pc:picChg>
        <pc:picChg chg="del">
          <ac:chgData name="Dodge,Megan L." userId="6db78e42-4ddb-4236-b84e-2b8149d1e509" providerId="ADAL" clId="{1AC5E145-6D6D-4B54-B9D8-F9040A40F840}" dt="2021-06-14T12:54:32.861" v="182" actId="478"/>
          <ac:picMkLst>
            <pc:docMk/>
            <pc:sldMk cId="3984954867" sldId="300"/>
            <ac:picMk id="102" creationId="{0A513E79-6B3D-4209-A3B9-2393E52E3D33}"/>
          </ac:picMkLst>
        </pc:picChg>
        <pc:picChg chg="del">
          <ac:chgData name="Dodge,Megan L." userId="6db78e42-4ddb-4236-b84e-2b8149d1e509" providerId="ADAL" clId="{1AC5E145-6D6D-4B54-B9D8-F9040A40F840}" dt="2021-06-14T12:54:32.861" v="182" actId="478"/>
          <ac:picMkLst>
            <pc:docMk/>
            <pc:sldMk cId="3984954867" sldId="300"/>
            <ac:picMk id="103" creationId="{2641B600-5710-42D9-82BC-5C573D03D62B}"/>
          </ac:picMkLst>
        </pc:picChg>
        <pc:picChg chg="add mod">
          <ac:chgData name="Dodge,Megan L." userId="6db78e42-4ddb-4236-b84e-2b8149d1e509" providerId="ADAL" clId="{1AC5E145-6D6D-4B54-B9D8-F9040A40F840}" dt="2021-06-17T12:24:05.435" v="444" actId="1076"/>
          <ac:picMkLst>
            <pc:docMk/>
            <pc:sldMk cId="3984954867" sldId="300"/>
            <ac:picMk id="148" creationId="{A90B628A-DFC4-450D-A76D-D1A8E20622EC}"/>
          </ac:picMkLst>
        </pc:picChg>
        <pc:picChg chg="add mod">
          <ac:chgData name="Dodge,Megan L." userId="6db78e42-4ddb-4236-b84e-2b8149d1e509" providerId="ADAL" clId="{1AC5E145-6D6D-4B54-B9D8-F9040A40F840}" dt="2021-06-17T12:24:05.435" v="444" actId="1076"/>
          <ac:picMkLst>
            <pc:docMk/>
            <pc:sldMk cId="3984954867" sldId="300"/>
            <ac:picMk id="149" creationId="{97379294-3D1C-4973-AED5-D7E8E3A72317}"/>
          </ac:picMkLst>
        </pc:picChg>
        <pc:picChg chg="add mod">
          <ac:chgData name="Dodge,Megan L." userId="6db78e42-4ddb-4236-b84e-2b8149d1e509" providerId="ADAL" clId="{1AC5E145-6D6D-4B54-B9D8-F9040A40F840}" dt="2021-06-17T12:24:05.435" v="444" actId="1076"/>
          <ac:picMkLst>
            <pc:docMk/>
            <pc:sldMk cId="3984954867" sldId="300"/>
            <ac:picMk id="150" creationId="{62FD8E99-2004-4519-9BDD-D0BA6994C9F4}"/>
          </ac:picMkLst>
        </pc:picChg>
        <pc:picChg chg="add mod">
          <ac:chgData name="Dodge,Megan L." userId="6db78e42-4ddb-4236-b84e-2b8149d1e509" providerId="ADAL" clId="{1AC5E145-6D6D-4B54-B9D8-F9040A40F840}" dt="2021-06-17T12:24:05.435" v="444" actId="1076"/>
          <ac:picMkLst>
            <pc:docMk/>
            <pc:sldMk cId="3984954867" sldId="300"/>
            <ac:picMk id="152" creationId="{56554AD8-AF2F-4E73-8A81-E73475E8E97B}"/>
          </ac:picMkLst>
        </pc:picChg>
        <pc:picChg chg="del">
          <ac:chgData name="Dodge,Megan L." userId="6db78e42-4ddb-4236-b84e-2b8149d1e509" providerId="ADAL" clId="{1AC5E145-6D6D-4B54-B9D8-F9040A40F840}" dt="2021-06-15T14:36:58.235" v="275" actId="478"/>
          <ac:picMkLst>
            <pc:docMk/>
            <pc:sldMk cId="3984954867" sldId="300"/>
            <ac:picMk id="152" creationId="{D0E581F0-4DC3-4B04-BD75-F546B7C2D888}"/>
          </ac:picMkLst>
        </pc:picChg>
        <pc:picChg chg="del">
          <ac:chgData name="Dodge,Megan L." userId="6db78e42-4ddb-4236-b84e-2b8149d1e509" providerId="ADAL" clId="{1AC5E145-6D6D-4B54-B9D8-F9040A40F840}" dt="2021-06-14T12:40:19.936" v="23" actId="478"/>
          <ac:picMkLst>
            <pc:docMk/>
            <pc:sldMk cId="3984954867" sldId="300"/>
            <ac:picMk id="153" creationId="{C53B992F-39FD-465D-8C73-FF271AD56041}"/>
          </ac:picMkLst>
        </pc:picChg>
        <pc:picChg chg="add mod ord">
          <ac:chgData name="Dodge,Megan L." userId="6db78e42-4ddb-4236-b84e-2b8149d1e509" providerId="ADAL" clId="{1AC5E145-6D6D-4B54-B9D8-F9040A40F840}" dt="2021-06-17T14:17:09.399" v="504" actId="166"/>
          <ac:picMkLst>
            <pc:docMk/>
            <pc:sldMk cId="3984954867" sldId="300"/>
            <ac:picMk id="154" creationId="{B4C00117-D16E-46C2-A80F-5667FE0713C1}"/>
          </ac:picMkLst>
        </pc:picChg>
        <pc:picChg chg="add mod">
          <ac:chgData name="Dodge,Megan L." userId="6db78e42-4ddb-4236-b84e-2b8149d1e509" providerId="ADAL" clId="{1AC5E145-6D6D-4B54-B9D8-F9040A40F840}" dt="2021-06-17T12:24:05.435" v="444" actId="1076"/>
          <ac:picMkLst>
            <pc:docMk/>
            <pc:sldMk cId="3984954867" sldId="300"/>
            <ac:picMk id="156" creationId="{67EF4EA9-783D-45C6-BA11-1953184D030B}"/>
          </ac:picMkLst>
        </pc:picChg>
        <pc:picChg chg="del">
          <ac:chgData name="Dodge,Megan L." userId="6db78e42-4ddb-4236-b84e-2b8149d1e509" providerId="ADAL" clId="{1AC5E145-6D6D-4B54-B9D8-F9040A40F840}" dt="2021-06-14T12:39:47.498" v="9" actId="478"/>
          <ac:picMkLst>
            <pc:docMk/>
            <pc:sldMk cId="3984954867" sldId="300"/>
            <ac:picMk id="157" creationId="{A2784BCF-E227-4250-9818-5D5C4581674D}"/>
          </ac:picMkLst>
        </pc:picChg>
        <pc:picChg chg="mod ord">
          <ac:chgData name="Dodge,Megan L." userId="6db78e42-4ddb-4236-b84e-2b8149d1e509" providerId="ADAL" clId="{1AC5E145-6D6D-4B54-B9D8-F9040A40F840}" dt="2021-07-01T12:47:00.737" v="765" actId="166"/>
          <ac:picMkLst>
            <pc:docMk/>
            <pc:sldMk cId="3984954867" sldId="300"/>
            <ac:picMk id="160" creationId="{003A8B06-0C6C-4508-ACCB-6B1E53BD2B85}"/>
          </ac:picMkLst>
        </pc:picChg>
        <pc:picChg chg="ord">
          <ac:chgData name="Dodge,Megan L." userId="6db78e42-4ddb-4236-b84e-2b8149d1e509" providerId="ADAL" clId="{1AC5E145-6D6D-4B54-B9D8-F9040A40F840}" dt="2021-06-15T14:39:23.552" v="290" actId="166"/>
          <ac:picMkLst>
            <pc:docMk/>
            <pc:sldMk cId="3984954867" sldId="300"/>
            <ac:picMk id="167" creationId="{408D011B-BA79-447D-AAC7-B7AA3E078B78}"/>
          </ac:picMkLst>
        </pc:picChg>
        <pc:picChg chg="add mod">
          <ac:chgData name="Dodge,Megan L." userId="6db78e42-4ddb-4236-b84e-2b8149d1e509" providerId="ADAL" clId="{1AC5E145-6D6D-4B54-B9D8-F9040A40F840}" dt="2021-06-15T14:39:52.158" v="294" actId="1076"/>
          <ac:picMkLst>
            <pc:docMk/>
            <pc:sldMk cId="3984954867" sldId="300"/>
            <ac:picMk id="168" creationId="{243693F7-7D57-496F-A2CA-64C63EE2B384}"/>
          </ac:picMkLst>
        </pc:picChg>
        <pc:picChg chg="mod">
          <ac:chgData name="Dodge,Megan L." userId="6db78e42-4ddb-4236-b84e-2b8149d1e509" providerId="ADAL" clId="{1AC5E145-6D6D-4B54-B9D8-F9040A40F840}" dt="2021-06-23T12:22:36.221" v="719" actId="166"/>
          <ac:picMkLst>
            <pc:docMk/>
            <pc:sldMk cId="3984954867" sldId="300"/>
            <ac:picMk id="177" creationId="{EDADE0C6-1318-4150-B642-DEEBEAB8FB8D}"/>
          </ac:picMkLst>
        </pc:picChg>
        <pc:picChg chg="mod">
          <ac:chgData name="Dodge,Megan L." userId="6db78e42-4ddb-4236-b84e-2b8149d1e509" providerId="ADAL" clId="{1AC5E145-6D6D-4B54-B9D8-F9040A40F840}" dt="2021-06-22T14:32:49.797" v="587" actId="1076"/>
          <ac:picMkLst>
            <pc:docMk/>
            <pc:sldMk cId="3984954867" sldId="300"/>
            <ac:picMk id="232" creationId="{8E60561F-13D4-49CC-9AED-C76C1E4F706A}"/>
          </ac:picMkLst>
        </pc:picChg>
        <pc:picChg chg="del">
          <ac:chgData name="Dodge,Megan L." userId="6db78e42-4ddb-4236-b84e-2b8149d1e509" providerId="ADAL" clId="{1AC5E145-6D6D-4B54-B9D8-F9040A40F840}" dt="2021-06-14T12:54:32.861" v="182" actId="478"/>
          <ac:picMkLst>
            <pc:docMk/>
            <pc:sldMk cId="3984954867" sldId="300"/>
            <ac:picMk id="234" creationId="{4EB3330A-635B-4DD9-AF75-746F51E416F8}"/>
          </ac:picMkLst>
        </pc:picChg>
        <pc:picChg chg="mod">
          <ac:chgData name="Dodge,Megan L." userId="6db78e42-4ddb-4236-b84e-2b8149d1e509" providerId="ADAL" clId="{1AC5E145-6D6D-4B54-B9D8-F9040A40F840}" dt="2021-06-22T20:51:23.219" v="607" actId="1076"/>
          <ac:picMkLst>
            <pc:docMk/>
            <pc:sldMk cId="3984954867" sldId="300"/>
            <ac:picMk id="235" creationId="{DA203A68-05F8-4AC7-8AB7-54A6CA9680F6}"/>
          </ac:picMkLst>
        </pc:picChg>
        <pc:picChg chg="mod">
          <ac:chgData name="Dodge,Megan L." userId="6db78e42-4ddb-4236-b84e-2b8149d1e509" providerId="ADAL" clId="{1AC5E145-6D6D-4B54-B9D8-F9040A40F840}" dt="2021-06-22T20:52:20.029" v="623" actId="1076"/>
          <ac:picMkLst>
            <pc:docMk/>
            <pc:sldMk cId="3984954867" sldId="300"/>
            <ac:picMk id="236" creationId="{3EE39DB0-666B-4219-B037-69411FBC5DB4}"/>
          </ac:picMkLst>
        </pc:picChg>
        <pc:picChg chg="del">
          <ac:chgData name="Dodge,Megan L." userId="6db78e42-4ddb-4236-b84e-2b8149d1e509" providerId="ADAL" clId="{1AC5E145-6D6D-4B54-B9D8-F9040A40F840}" dt="2021-06-14T12:54:32.861" v="182" actId="478"/>
          <ac:picMkLst>
            <pc:docMk/>
            <pc:sldMk cId="3984954867" sldId="300"/>
            <ac:picMk id="237" creationId="{6C338AB5-BF6E-45CB-9A38-362399578941}"/>
          </ac:picMkLst>
        </pc:picChg>
        <pc:picChg chg="del">
          <ac:chgData name="Dodge,Megan L." userId="6db78e42-4ddb-4236-b84e-2b8149d1e509" providerId="ADAL" clId="{1AC5E145-6D6D-4B54-B9D8-F9040A40F840}" dt="2021-06-14T12:54:32.861" v="182" actId="478"/>
          <ac:picMkLst>
            <pc:docMk/>
            <pc:sldMk cId="3984954867" sldId="300"/>
            <ac:picMk id="238" creationId="{8CB34193-CD82-4BDA-9A7C-A67E3AECB61A}"/>
          </ac:picMkLst>
        </pc:picChg>
        <pc:picChg chg="del">
          <ac:chgData name="Dodge,Megan L." userId="6db78e42-4ddb-4236-b84e-2b8149d1e509" providerId="ADAL" clId="{1AC5E145-6D6D-4B54-B9D8-F9040A40F840}" dt="2021-06-14T12:54:32.861" v="182" actId="478"/>
          <ac:picMkLst>
            <pc:docMk/>
            <pc:sldMk cId="3984954867" sldId="300"/>
            <ac:picMk id="241" creationId="{50CE7663-36AE-4179-8CC4-899AC5047DBC}"/>
          </ac:picMkLst>
        </pc:picChg>
        <pc:picChg chg="del">
          <ac:chgData name="Dodge,Megan L." userId="6db78e42-4ddb-4236-b84e-2b8149d1e509" providerId="ADAL" clId="{1AC5E145-6D6D-4B54-B9D8-F9040A40F840}" dt="2021-06-14T12:39:44.452" v="5" actId="478"/>
          <ac:picMkLst>
            <pc:docMk/>
            <pc:sldMk cId="3984954867" sldId="300"/>
            <ac:picMk id="269" creationId="{3C44F75D-15E3-49ED-A5CD-B7C2F61C52E6}"/>
          </ac:picMkLst>
        </pc:picChg>
        <pc:picChg chg="add mod">
          <ac:chgData name="Dodge,Megan L." userId="6db78e42-4ddb-4236-b84e-2b8149d1e509" providerId="ADAL" clId="{1AC5E145-6D6D-4B54-B9D8-F9040A40F840}" dt="2021-06-14T12:40:39.324" v="25"/>
          <ac:picMkLst>
            <pc:docMk/>
            <pc:sldMk cId="3984954867" sldId="300"/>
            <ac:picMk id="275" creationId="{C381C3FA-E917-4687-9F1D-8FA8929606B9}"/>
          </ac:picMkLst>
        </pc:picChg>
        <pc:picChg chg="add mod">
          <ac:chgData name="Dodge,Megan L." userId="6db78e42-4ddb-4236-b84e-2b8149d1e509" providerId="ADAL" clId="{1AC5E145-6D6D-4B54-B9D8-F9040A40F840}" dt="2021-06-14T12:40:39.324" v="25"/>
          <ac:picMkLst>
            <pc:docMk/>
            <pc:sldMk cId="3984954867" sldId="300"/>
            <ac:picMk id="276" creationId="{3AE6BCFF-D38E-4546-8DB0-5069B94D2608}"/>
          </ac:picMkLst>
        </pc:picChg>
        <pc:picChg chg="mod topLvl">
          <ac:chgData name="Dodge,Megan L." userId="6db78e42-4ddb-4236-b84e-2b8149d1e509" providerId="ADAL" clId="{1AC5E145-6D6D-4B54-B9D8-F9040A40F840}" dt="2021-06-22T20:58:00.332" v="680" actId="165"/>
          <ac:picMkLst>
            <pc:docMk/>
            <pc:sldMk cId="3984954867" sldId="300"/>
            <ac:picMk id="292" creationId="{C2F6CCB2-6282-44C8-AB0E-5E039B7F07F1}"/>
          </ac:picMkLst>
        </pc:picChg>
        <pc:picChg chg="mod topLvl">
          <ac:chgData name="Dodge,Megan L." userId="6db78e42-4ddb-4236-b84e-2b8149d1e509" providerId="ADAL" clId="{1AC5E145-6D6D-4B54-B9D8-F9040A40F840}" dt="2021-06-22T20:58:00.332" v="680" actId="165"/>
          <ac:picMkLst>
            <pc:docMk/>
            <pc:sldMk cId="3984954867" sldId="300"/>
            <ac:picMk id="293" creationId="{C5A841BC-2047-454D-92A0-F4CE395380C2}"/>
          </ac:picMkLst>
        </pc:picChg>
        <pc:picChg chg="mod topLvl">
          <ac:chgData name="Dodge,Megan L." userId="6db78e42-4ddb-4236-b84e-2b8149d1e509" providerId="ADAL" clId="{1AC5E145-6D6D-4B54-B9D8-F9040A40F840}" dt="2021-06-22T20:52:48.006" v="629" actId="165"/>
          <ac:picMkLst>
            <pc:docMk/>
            <pc:sldMk cId="3984954867" sldId="300"/>
            <ac:picMk id="294" creationId="{78EBDD45-7626-4F6C-9D39-9ADC4D6D7B54}"/>
          </ac:picMkLst>
        </pc:picChg>
        <pc:picChg chg="mod topLvl">
          <ac:chgData name="Dodge,Megan L." userId="6db78e42-4ddb-4236-b84e-2b8149d1e509" providerId="ADAL" clId="{1AC5E145-6D6D-4B54-B9D8-F9040A40F840}" dt="2021-06-22T20:52:48.006" v="629" actId="165"/>
          <ac:picMkLst>
            <pc:docMk/>
            <pc:sldMk cId="3984954867" sldId="300"/>
            <ac:picMk id="296" creationId="{E9047F79-EAEE-4569-BA11-992C5DE7FC15}"/>
          </ac:picMkLst>
        </pc:picChg>
        <pc:picChg chg="mod topLvl">
          <ac:chgData name="Dodge,Megan L." userId="6db78e42-4ddb-4236-b84e-2b8149d1e509" providerId="ADAL" clId="{1AC5E145-6D6D-4B54-B9D8-F9040A40F840}" dt="2021-06-22T20:52:48.006" v="629" actId="165"/>
          <ac:picMkLst>
            <pc:docMk/>
            <pc:sldMk cId="3984954867" sldId="300"/>
            <ac:picMk id="297" creationId="{FD4BF175-88EE-4291-830D-BB0CF7E018CF}"/>
          </ac:picMkLst>
        </pc:picChg>
        <pc:picChg chg="mod topLvl">
          <ac:chgData name="Dodge,Megan L." userId="6db78e42-4ddb-4236-b84e-2b8149d1e509" providerId="ADAL" clId="{1AC5E145-6D6D-4B54-B9D8-F9040A40F840}" dt="2021-06-22T20:58:00.332" v="680" actId="165"/>
          <ac:picMkLst>
            <pc:docMk/>
            <pc:sldMk cId="3984954867" sldId="300"/>
            <ac:picMk id="298" creationId="{349C2D54-BCD4-4A1A-BE85-54D5C1A2A1A4}"/>
          </ac:picMkLst>
        </pc:picChg>
        <pc:picChg chg="mod">
          <ac:chgData name="Dodge,Megan L." userId="6db78e42-4ddb-4236-b84e-2b8149d1e509" providerId="ADAL" clId="{1AC5E145-6D6D-4B54-B9D8-F9040A40F840}" dt="2021-06-17T12:26:12.044" v="461" actId="1076"/>
          <ac:picMkLst>
            <pc:docMk/>
            <pc:sldMk cId="3984954867" sldId="300"/>
            <ac:picMk id="299" creationId="{8D6C9809-E58E-4DA3-8EA0-3368956D7E9D}"/>
          </ac:picMkLst>
        </pc:picChg>
        <pc:picChg chg="mod topLvl">
          <ac:chgData name="Dodge,Megan L." userId="6db78e42-4ddb-4236-b84e-2b8149d1e509" providerId="ADAL" clId="{1AC5E145-6D6D-4B54-B9D8-F9040A40F840}" dt="2021-06-22T14:34:14.987" v="597" actId="1076"/>
          <ac:picMkLst>
            <pc:docMk/>
            <pc:sldMk cId="3984954867" sldId="300"/>
            <ac:picMk id="302" creationId="{E12DCB99-6EB1-4C8D-81A2-2AB3D9AC774A}"/>
          </ac:picMkLst>
        </pc:picChg>
        <pc:picChg chg="mod topLvl">
          <ac:chgData name="Dodge,Megan L." userId="6db78e42-4ddb-4236-b84e-2b8149d1e509" providerId="ADAL" clId="{1AC5E145-6D6D-4B54-B9D8-F9040A40F840}" dt="2021-06-22T14:34:14.987" v="597" actId="1076"/>
          <ac:picMkLst>
            <pc:docMk/>
            <pc:sldMk cId="3984954867" sldId="300"/>
            <ac:picMk id="307" creationId="{3407FB58-76FF-46DC-B7C3-7F4627FFDCC6}"/>
          </ac:picMkLst>
        </pc:picChg>
        <pc:picChg chg="del">
          <ac:chgData name="Dodge,Megan L." userId="6db78e42-4ddb-4236-b84e-2b8149d1e509" providerId="ADAL" clId="{1AC5E145-6D6D-4B54-B9D8-F9040A40F840}" dt="2021-06-14T12:44:52.617" v="79" actId="478"/>
          <ac:picMkLst>
            <pc:docMk/>
            <pc:sldMk cId="3984954867" sldId="300"/>
            <ac:picMk id="316" creationId="{07FD8FD5-5570-4CC5-AE75-9FC5EEE51A33}"/>
          </ac:picMkLst>
        </pc:picChg>
        <pc:picChg chg="mod topLvl">
          <ac:chgData name="Dodge,Megan L." userId="6db78e42-4ddb-4236-b84e-2b8149d1e509" providerId="ADAL" clId="{1AC5E145-6D6D-4B54-B9D8-F9040A40F840}" dt="2021-06-15T14:41:19.091" v="312" actId="165"/>
          <ac:picMkLst>
            <pc:docMk/>
            <pc:sldMk cId="3984954867" sldId="300"/>
            <ac:picMk id="337" creationId="{F93B174B-BB0F-42AC-9809-2619EC21BA3A}"/>
          </ac:picMkLst>
        </pc:picChg>
        <pc:picChg chg="mod topLvl">
          <ac:chgData name="Dodge,Megan L." userId="6db78e42-4ddb-4236-b84e-2b8149d1e509" providerId="ADAL" clId="{1AC5E145-6D6D-4B54-B9D8-F9040A40F840}" dt="2021-06-15T14:41:24.933" v="314" actId="1076"/>
          <ac:picMkLst>
            <pc:docMk/>
            <pc:sldMk cId="3984954867" sldId="300"/>
            <ac:picMk id="338" creationId="{4CAA528F-3998-4C34-89A4-6CC24536C0A8}"/>
          </ac:picMkLst>
        </pc:picChg>
        <pc:picChg chg="del mod topLvl">
          <ac:chgData name="Dodge,Megan L." userId="6db78e42-4ddb-4236-b84e-2b8149d1e509" providerId="ADAL" clId="{1AC5E145-6D6D-4B54-B9D8-F9040A40F840}" dt="2021-06-15T14:41:22.019" v="313" actId="478"/>
          <ac:picMkLst>
            <pc:docMk/>
            <pc:sldMk cId="3984954867" sldId="300"/>
            <ac:picMk id="339" creationId="{16E2ADAB-2666-4384-B6FD-DD2F76BC30D9}"/>
          </ac:picMkLst>
        </pc:picChg>
        <pc:picChg chg="mod">
          <ac:chgData name="Dodge,Megan L." userId="6db78e42-4ddb-4236-b84e-2b8149d1e509" providerId="ADAL" clId="{1AC5E145-6D6D-4B54-B9D8-F9040A40F840}" dt="2021-06-14T12:52:24.122" v="152" actId="165"/>
          <ac:picMkLst>
            <pc:docMk/>
            <pc:sldMk cId="3984954867" sldId="300"/>
            <ac:picMk id="643" creationId="{06566B14-3D7E-48A7-8C52-2084C599D30D}"/>
          </ac:picMkLst>
        </pc:picChg>
        <pc:picChg chg="mod">
          <ac:chgData name="Dodge,Megan L." userId="6db78e42-4ddb-4236-b84e-2b8149d1e509" providerId="ADAL" clId="{1AC5E145-6D6D-4B54-B9D8-F9040A40F840}" dt="2021-06-14T12:52:24.122" v="152" actId="165"/>
          <ac:picMkLst>
            <pc:docMk/>
            <pc:sldMk cId="3984954867" sldId="300"/>
            <ac:picMk id="644" creationId="{7A86CF6B-1D9C-4D1A-9BBA-0F3E826A0C7A}"/>
          </ac:picMkLst>
        </pc:picChg>
        <pc:picChg chg="mod">
          <ac:chgData name="Dodge,Megan L." userId="6db78e42-4ddb-4236-b84e-2b8149d1e509" providerId="ADAL" clId="{1AC5E145-6D6D-4B54-B9D8-F9040A40F840}" dt="2021-06-14T12:52:24.122" v="152" actId="165"/>
          <ac:picMkLst>
            <pc:docMk/>
            <pc:sldMk cId="3984954867" sldId="300"/>
            <ac:picMk id="645" creationId="{0F7DC2E7-304D-4D39-8A61-E29A5EC3D701}"/>
          </ac:picMkLst>
        </pc:picChg>
        <pc:picChg chg="mod">
          <ac:chgData name="Dodge,Megan L." userId="6db78e42-4ddb-4236-b84e-2b8149d1e509" providerId="ADAL" clId="{1AC5E145-6D6D-4B54-B9D8-F9040A40F840}" dt="2021-06-22T20:55:09.240" v="650" actId="1076"/>
          <ac:picMkLst>
            <pc:docMk/>
            <pc:sldMk cId="3984954867" sldId="300"/>
            <ac:picMk id="671" creationId="{B775567D-54E4-41D2-8189-8BA2A7F52189}"/>
          </ac:picMkLst>
        </pc:picChg>
        <pc:picChg chg="del">
          <ac:chgData name="Dodge,Megan L." userId="6db78e42-4ddb-4236-b84e-2b8149d1e509" providerId="ADAL" clId="{1AC5E145-6D6D-4B54-B9D8-F9040A40F840}" dt="2021-06-15T14:40:34.893" v="296" actId="478"/>
          <ac:picMkLst>
            <pc:docMk/>
            <pc:sldMk cId="3984954867" sldId="300"/>
            <ac:picMk id="672" creationId="{41E9BE3F-6747-46F8-81D1-3F366E08490E}"/>
          </ac:picMkLst>
        </pc:picChg>
        <pc:cxnChg chg="mod ord">
          <ac:chgData name="Dodge,Megan L." userId="6db78e42-4ddb-4236-b84e-2b8149d1e509" providerId="ADAL" clId="{1AC5E145-6D6D-4B54-B9D8-F9040A40F840}" dt="2021-06-23T12:21:45.575" v="711" actId="1076"/>
          <ac:cxnSpMkLst>
            <pc:docMk/>
            <pc:sldMk cId="3984954867" sldId="300"/>
            <ac:cxnSpMk id="27" creationId="{DAC3966F-F7E6-4C1A-9636-6E6E297F0BFA}"/>
          </ac:cxnSpMkLst>
        </pc:cxnChg>
        <pc:cxnChg chg="mod ord">
          <ac:chgData name="Dodge,Megan L." userId="6db78e42-4ddb-4236-b84e-2b8149d1e509" providerId="ADAL" clId="{1AC5E145-6D6D-4B54-B9D8-F9040A40F840}" dt="2021-06-22T14:34:26.629" v="599" actId="14100"/>
          <ac:cxnSpMkLst>
            <pc:docMk/>
            <pc:sldMk cId="3984954867" sldId="300"/>
            <ac:cxnSpMk id="30" creationId="{B13E6F26-18E7-4040-B053-0DD3595A18D8}"/>
          </ac:cxnSpMkLst>
        </pc:cxnChg>
        <pc:cxnChg chg="mod ord">
          <ac:chgData name="Dodge,Megan L." userId="6db78e42-4ddb-4236-b84e-2b8149d1e509" providerId="ADAL" clId="{1AC5E145-6D6D-4B54-B9D8-F9040A40F840}" dt="2021-06-22T20:57:46.688" v="678" actId="1076"/>
          <ac:cxnSpMkLst>
            <pc:docMk/>
            <pc:sldMk cId="3984954867" sldId="300"/>
            <ac:cxnSpMk id="47" creationId="{50501788-C553-4B8E-B3FD-908F555D505A}"/>
          </ac:cxnSpMkLst>
        </pc:cxnChg>
        <pc:cxnChg chg="mod">
          <ac:chgData name="Dodge,Megan L." userId="6db78e42-4ddb-4236-b84e-2b8149d1e509" providerId="ADAL" clId="{1AC5E145-6D6D-4B54-B9D8-F9040A40F840}" dt="2021-06-22T14:33:38.531" v="589" actId="14100"/>
          <ac:cxnSpMkLst>
            <pc:docMk/>
            <pc:sldMk cId="3984954867" sldId="300"/>
            <ac:cxnSpMk id="52" creationId="{76272570-BD26-416E-A98F-8CF08233C9A1}"/>
          </ac:cxnSpMkLst>
        </pc:cxnChg>
        <pc:cxnChg chg="add mod">
          <ac:chgData name="Dodge,Megan L." userId="6db78e42-4ddb-4236-b84e-2b8149d1e509" providerId="ADAL" clId="{1AC5E145-6D6D-4B54-B9D8-F9040A40F840}" dt="2021-06-17T12:24:05.435" v="444" actId="1076"/>
          <ac:cxnSpMkLst>
            <pc:docMk/>
            <pc:sldMk cId="3984954867" sldId="300"/>
            <ac:cxnSpMk id="151" creationId="{29DE972C-62A0-497B-BBF4-3DAE0777F892}"/>
          </ac:cxnSpMkLst>
        </pc:cxnChg>
        <pc:cxnChg chg="add mod">
          <ac:chgData name="Dodge,Megan L." userId="6db78e42-4ddb-4236-b84e-2b8149d1e509" providerId="ADAL" clId="{1AC5E145-6D6D-4B54-B9D8-F9040A40F840}" dt="2021-06-17T12:24:05.435" v="444" actId="1076"/>
          <ac:cxnSpMkLst>
            <pc:docMk/>
            <pc:sldMk cId="3984954867" sldId="300"/>
            <ac:cxnSpMk id="153" creationId="{F2B418D7-4F89-42E8-82AA-3ED0B86A5A38}"/>
          </ac:cxnSpMkLst>
        </pc:cxnChg>
        <pc:cxnChg chg="del mod">
          <ac:chgData name="Dodge,Megan L." userId="6db78e42-4ddb-4236-b84e-2b8149d1e509" providerId="ADAL" clId="{1AC5E145-6D6D-4B54-B9D8-F9040A40F840}" dt="2021-06-14T12:40:09.698" v="22" actId="478"/>
          <ac:cxnSpMkLst>
            <pc:docMk/>
            <pc:sldMk cId="3984954867" sldId="300"/>
            <ac:cxnSpMk id="156" creationId="{3FD5806B-6535-45A3-A339-4AABEE3C6B91}"/>
          </ac:cxnSpMkLst>
        </pc:cxnChg>
        <pc:cxnChg chg="add mod">
          <ac:chgData name="Dodge,Megan L." userId="6db78e42-4ddb-4236-b84e-2b8149d1e509" providerId="ADAL" clId="{1AC5E145-6D6D-4B54-B9D8-F9040A40F840}" dt="2021-06-17T12:24:05.435" v="444" actId="1076"/>
          <ac:cxnSpMkLst>
            <pc:docMk/>
            <pc:sldMk cId="3984954867" sldId="300"/>
            <ac:cxnSpMk id="157" creationId="{1CBEE0EA-2487-4950-B85A-D0AB03658F9A}"/>
          </ac:cxnSpMkLst>
        </pc:cxnChg>
        <pc:cxnChg chg="add mod">
          <ac:chgData name="Dodge,Megan L." userId="6db78e42-4ddb-4236-b84e-2b8149d1e509" providerId="ADAL" clId="{1AC5E145-6D6D-4B54-B9D8-F9040A40F840}" dt="2021-06-17T12:24:05.435" v="444" actId="1076"/>
          <ac:cxnSpMkLst>
            <pc:docMk/>
            <pc:sldMk cId="3984954867" sldId="300"/>
            <ac:cxnSpMk id="158" creationId="{8E1321DF-2F75-48DB-92D7-DEAFB03E45E0}"/>
          </ac:cxnSpMkLst>
        </pc:cxnChg>
        <pc:cxnChg chg="mod">
          <ac:chgData name="Dodge,Megan L." userId="6db78e42-4ddb-4236-b84e-2b8149d1e509" providerId="ADAL" clId="{1AC5E145-6D6D-4B54-B9D8-F9040A40F840}" dt="2021-06-22T14:33:43.337" v="590" actId="14100"/>
          <ac:cxnSpMkLst>
            <pc:docMk/>
            <pc:sldMk cId="3984954867" sldId="300"/>
            <ac:cxnSpMk id="159" creationId="{3701121B-DE01-47FE-8835-57EF27793EEC}"/>
          </ac:cxnSpMkLst>
        </pc:cxnChg>
        <pc:cxnChg chg="add mod">
          <ac:chgData name="Dodge,Megan L." userId="6db78e42-4ddb-4236-b84e-2b8149d1e509" providerId="ADAL" clId="{1AC5E145-6D6D-4B54-B9D8-F9040A40F840}" dt="2021-06-23T12:22:08.880" v="716" actId="14100"/>
          <ac:cxnSpMkLst>
            <pc:docMk/>
            <pc:sldMk cId="3984954867" sldId="300"/>
            <ac:cxnSpMk id="161" creationId="{AEA85F51-8F37-4286-AA61-87BCF8A800F6}"/>
          </ac:cxnSpMkLst>
        </pc:cxnChg>
        <pc:cxnChg chg="del mod">
          <ac:chgData name="Dodge,Megan L." userId="6db78e42-4ddb-4236-b84e-2b8149d1e509" providerId="ADAL" clId="{1AC5E145-6D6D-4B54-B9D8-F9040A40F840}" dt="2021-06-14T12:40:20.669" v="24" actId="478"/>
          <ac:cxnSpMkLst>
            <pc:docMk/>
            <pc:sldMk cId="3984954867" sldId="300"/>
            <ac:cxnSpMk id="162" creationId="{533CDD55-D3C6-4120-AAA6-1F9066554894}"/>
          </ac:cxnSpMkLst>
        </pc:cxnChg>
        <pc:cxnChg chg="add mod">
          <ac:chgData name="Dodge,Megan L." userId="6db78e42-4ddb-4236-b84e-2b8149d1e509" providerId="ADAL" clId="{1AC5E145-6D6D-4B54-B9D8-F9040A40F840}" dt="2021-06-23T12:21:14.433" v="705" actId="1076"/>
          <ac:cxnSpMkLst>
            <pc:docMk/>
            <pc:sldMk cId="3984954867" sldId="300"/>
            <ac:cxnSpMk id="164" creationId="{0EF28BB9-E84B-4F1D-B637-7B59BB81E0E3}"/>
          </ac:cxnSpMkLst>
        </pc:cxnChg>
        <pc:cxnChg chg="add mod">
          <ac:chgData name="Dodge,Megan L." userId="6db78e42-4ddb-4236-b84e-2b8149d1e509" providerId="ADAL" clId="{1AC5E145-6D6D-4B54-B9D8-F9040A40F840}" dt="2021-06-17T12:25:12.179" v="452"/>
          <ac:cxnSpMkLst>
            <pc:docMk/>
            <pc:sldMk cId="3984954867" sldId="300"/>
            <ac:cxnSpMk id="165" creationId="{B1DD26FA-5667-4BAB-A4DB-F5C6FE940996}"/>
          </ac:cxnSpMkLst>
        </pc:cxnChg>
        <pc:cxnChg chg="mod">
          <ac:chgData name="Dodge,Megan L." userId="6db78e42-4ddb-4236-b84e-2b8149d1e509" providerId="ADAL" clId="{1AC5E145-6D6D-4B54-B9D8-F9040A40F840}" dt="2021-06-15T14:37:21.632" v="278" actId="208"/>
          <ac:cxnSpMkLst>
            <pc:docMk/>
            <pc:sldMk cId="3984954867" sldId="300"/>
            <ac:cxnSpMk id="169" creationId="{0E6B13AA-EBB4-45E1-B3F9-338F8EBB60F9}"/>
          </ac:cxnSpMkLst>
        </pc:cxnChg>
        <pc:cxnChg chg="mod">
          <ac:chgData name="Dodge,Megan L." userId="6db78e42-4ddb-4236-b84e-2b8149d1e509" providerId="ADAL" clId="{1AC5E145-6D6D-4B54-B9D8-F9040A40F840}" dt="2021-06-23T12:22:30.398" v="718" actId="14100"/>
          <ac:cxnSpMkLst>
            <pc:docMk/>
            <pc:sldMk cId="3984954867" sldId="300"/>
            <ac:cxnSpMk id="179" creationId="{EFE8A7D7-ADA4-4312-8FC0-8F6D1949D256}"/>
          </ac:cxnSpMkLst>
        </pc:cxnChg>
        <pc:cxnChg chg="mod">
          <ac:chgData name="Dodge,Megan L." userId="6db78e42-4ddb-4236-b84e-2b8149d1e509" providerId="ADAL" clId="{1AC5E145-6D6D-4B54-B9D8-F9040A40F840}" dt="2021-06-23T12:22:02.179" v="714" actId="14100"/>
          <ac:cxnSpMkLst>
            <pc:docMk/>
            <pc:sldMk cId="3984954867" sldId="300"/>
            <ac:cxnSpMk id="183" creationId="{7781892A-07F1-48D7-BEC4-E636BDFD807D}"/>
          </ac:cxnSpMkLst>
        </pc:cxnChg>
        <pc:cxnChg chg="mod">
          <ac:chgData name="Dodge,Megan L." userId="6db78e42-4ddb-4236-b84e-2b8149d1e509" providerId="ADAL" clId="{1AC5E145-6D6D-4B54-B9D8-F9040A40F840}" dt="2021-06-28T12:23:12.215" v="723" actId="14100"/>
          <ac:cxnSpMkLst>
            <pc:docMk/>
            <pc:sldMk cId="3984954867" sldId="300"/>
            <ac:cxnSpMk id="195" creationId="{43CA796D-F5A7-47A8-8E66-8900583D1334}"/>
          </ac:cxnSpMkLst>
        </pc:cxnChg>
        <pc:cxnChg chg="del">
          <ac:chgData name="Dodge,Megan L." userId="6db78e42-4ddb-4236-b84e-2b8149d1e509" providerId="ADAL" clId="{1AC5E145-6D6D-4B54-B9D8-F9040A40F840}" dt="2021-06-14T12:39:45.455" v="6" actId="478"/>
          <ac:cxnSpMkLst>
            <pc:docMk/>
            <pc:sldMk cId="3984954867" sldId="300"/>
            <ac:cxnSpMk id="196" creationId="{8C574358-8134-4431-9E4B-6C575A2C4120}"/>
          </ac:cxnSpMkLst>
        </pc:cxnChg>
        <pc:cxnChg chg="del mod">
          <ac:chgData name="Dodge,Megan L." userId="6db78e42-4ddb-4236-b84e-2b8149d1e509" providerId="ADAL" clId="{1AC5E145-6D6D-4B54-B9D8-F9040A40F840}" dt="2021-06-14T12:39:57.957" v="20" actId="478"/>
          <ac:cxnSpMkLst>
            <pc:docMk/>
            <pc:sldMk cId="3984954867" sldId="300"/>
            <ac:cxnSpMk id="197" creationId="{D8432F84-4203-45F4-BD52-7388D33F904D}"/>
          </ac:cxnSpMkLst>
        </pc:cxnChg>
        <pc:cxnChg chg="del mod">
          <ac:chgData name="Dodge,Megan L." userId="6db78e42-4ddb-4236-b84e-2b8149d1e509" providerId="ADAL" clId="{1AC5E145-6D6D-4B54-B9D8-F9040A40F840}" dt="2021-06-17T14:16:11.745" v="500" actId="478"/>
          <ac:cxnSpMkLst>
            <pc:docMk/>
            <pc:sldMk cId="3984954867" sldId="300"/>
            <ac:cxnSpMk id="201" creationId="{4F4EB6C3-1B69-4EBE-8610-78B0A726C7E9}"/>
          </ac:cxnSpMkLst>
        </pc:cxnChg>
        <pc:cxnChg chg="del">
          <ac:chgData name="Dodge,Megan L." userId="6db78e42-4ddb-4236-b84e-2b8149d1e509" providerId="ADAL" clId="{1AC5E145-6D6D-4B54-B9D8-F9040A40F840}" dt="2021-06-14T12:40:01.887" v="21" actId="478"/>
          <ac:cxnSpMkLst>
            <pc:docMk/>
            <pc:sldMk cId="3984954867" sldId="300"/>
            <ac:cxnSpMk id="202" creationId="{8BFB844E-2B42-403A-A9A0-74FE7BA7232C}"/>
          </ac:cxnSpMkLst>
        </pc:cxnChg>
        <pc:cxnChg chg="mod">
          <ac:chgData name="Dodge,Megan L." userId="6db78e42-4ddb-4236-b84e-2b8149d1e509" providerId="ADAL" clId="{1AC5E145-6D6D-4B54-B9D8-F9040A40F840}" dt="2021-06-17T12:27:45.108" v="478" actId="1076"/>
          <ac:cxnSpMkLst>
            <pc:docMk/>
            <pc:sldMk cId="3984954867" sldId="300"/>
            <ac:cxnSpMk id="203" creationId="{85B3C180-BF72-48BA-B15E-FFD4D7268138}"/>
          </ac:cxnSpMkLst>
        </pc:cxnChg>
        <pc:cxnChg chg="del">
          <ac:chgData name="Dodge,Megan L." userId="6db78e42-4ddb-4236-b84e-2b8149d1e509" providerId="ADAL" clId="{1AC5E145-6D6D-4B54-B9D8-F9040A40F840}" dt="2021-06-14T12:40:01.887" v="21" actId="478"/>
          <ac:cxnSpMkLst>
            <pc:docMk/>
            <pc:sldMk cId="3984954867" sldId="300"/>
            <ac:cxnSpMk id="204" creationId="{0DD38155-065F-40E4-9586-BB237F659055}"/>
          </ac:cxnSpMkLst>
        </pc:cxnChg>
        <pc:cxnChg chg="add mod">
          <ac:chgData name="Dodge,Megan L." userId="6db78e42-4ddb-4236-b84e-2b8149d1e509" providerId="ADAL" clId="{1AC5E145-6D6D-4B54-B9D8-F9040A40F840}" dt="2021-06-14T12:40:39.324" v="25"/>
          <ac:cxnSpMkLst>
            <pc:docMk/>
            <pc:sldMk cId="3984954867" sldId="300"/>
            <ac:cxnSpMk id="209" creationId="{29B78470-2FA2-45D8-849A-0A492C962E1D}"/>
          </ac:cxnSpMkLst>
        </pc:cxnChg>
        <pc:cxnChg chg="del">
          <ac:chgData name="Dodge,Megan L." userId="6db78e42-4ddb-4236-b84e-2b8149d1e509" providerId="ADAL" clId="{1AC5E145-6D6D-4B54-B9D8-F9040A40F840}" dt="2021-06-14T12:39:57.957" v="20" actId="478"/>
          <ac:cxnSpMkLst>
            <pc:docMk/>
            <pc:sldMk cId="3984954867" sldId="300"/>
            <ac:cxnSpMk id="210" creationId="{7E71FB31-8C84-4735-8727-5A97D7868DE6}"/>
          </ac:cxnSpMkLst>
        </pc:cxnChg>
        <pc:cxnChg chg="del">
          <ac:chgData name="Dodge,Megan L." userId="6db78e42-4ddb-4236-b84e-2b8149d1e509" providerId="ADAL" clId="{1AC5E145-6D6D-4B54-B9D8-F9040A40F840}" dt="2021-06-14T12:39:57.957" v="20" actId="478"/>
          <ac:cxnSpMkLst>
            <pc:docMk/>
            <pc:sldMk cId="3984954867" sldId="300"/>
            <ac:cxnSpMk id="213" creationId="{B3643C93-6905-4C86-8C7D-4DE157D6C955}"/>
          </ac:cxnSpMkLst>
        </pc:cxnChg>
        <pc:cxnChg chg="add mod">
          <ac:chgData name="Dodge,Megan L." userId="6db78e42-4ddb-4236-b84e-2b8149d1e509" providerId="ADAL" clId="{1AC5E145-6D6D-4B54-B9D8-F9040A40F840}" dt="2021-06-14T12:40:39.324" v="25"/>
          <ac:cxnSpMkLst>
            <pc:docMk/>
            <pc:sldMk cId="3984954867" sldId="300"/>
            <ac:cxnSpMk id="214" creationId="{71C7F52C-33C8-4145-8B06-5D490BFEEEF7}"/>
          </ac:cxnSpMkLst>
        </pc:cxnChg>
        <pc:cxnChg chg="mod">
          <ac:chgData name="Dodge,Megan L." userId="6db78e42-4ddb-4236-b84e-2b8149d1e509" providerId="ADAL" clId="{1AC5E145-6D6D-4B54-B9D8-F9040A40F840}" dt="2021-06-17T12:27:45.108" v="478" actId="1076"/>
          <ac:cxnSpMkLst>
            <pc:docMk/>
            <pc:sldMk cId="3984954867" sldId="300"/>
            <ac:cxnSpMk id="221" creationId="{5982FE59-E373-43C7-9D40-30CA58926408}"/>
          </ac:cxnSpMkLst>
        </pc:cxnChg>
        <pc:cxnChg chg="del">
          <ac:chgData name="Dodge,Megan L." userId="6db78e42-4ddb-4236-b84e-2b8149d1e509" providerId="ADAL" clId="{1AC5E145-6D6D-4B54-B9D8-F9040A40F840}" dt="2021-06-14T12:39:47.949" v="10" actId="478"/>
          <ac:cxnSpMkLst>
            <pc:docMk/>
            <pc:sldMk cId="3984954867" sldId="300"/>
            <ac:cxnSpMk id="222" creationId="{85F90906-93FB-4037-9FB0-9648BA2B165F}"/>
          </ac:cxnSpMkLst>
        </pc:cxnChg>
        <pc:cxnChg chg="mod">
          <ac:chgData name="Dodge,Megan L." userId="6db78e42-4ddb-4236-b84e-2b8149d1e509" providerId="ADAL" clId="{1AC5E145-6D6D-4B54-B9D8-F9040A40F840}" dt="2021-06-17T12:27:45.108" v="478" actId="1076"/>
          <ac:cxnSpMkLst>
            <pc:docMk/>
            <pc:sldMk cId="3984954867" sldId="300"/>
            <ac:cxnSpMk id="224" creationId="{C6E60E8E-4A74-4889-97FE-F59AB2B6F94F}"/>
          </ac:cxnSpMkLst>
        </pc:cxnChg>
        <pc:cxnChg chg="mod">
          <ac:chgData name="Dodge,Megan L." userId="6db78e42-4ddb-4236-b84e-2b8149d1e509" providerId="ADAL" clId="{1AC5E145-6D6D-4B54-B9D8-F9040A40F840}" dt="2021-06-17T12:27:45.108" v="478" actId="1076"/>
          <ac:cxnSpMkLst>
            <pc:docMk/>
            <pc:sldMk cId="3984954867" sldId="300"/>
            <ac:cxnSpMk id="225" creationId="{D350A008-678F-4AF9-8EFE-567D495689D2}"/>
          </ac:cxnSpMkLst>
        </pc:cxnChg>
        <pc:cxnChg chg="mod">
          <ac:chgData name="Dodge,Megan L." userId="6db78e42-4ddb-4236-b84e-2b8149d1e509" providerId="ADAL" clId="{1AC5E145-6D6D-4B54-B9D8-F9040A40F840}" dt="2021-06-17T12:27:45.108" v="478" actId="1076"/>
          <ac:cxnSpMkLst>
            <pc:docMk/>
            <pc:sldMk cId="3984954867" sldId="300"/>
            <ac:cxnSpMk id="227" creationId="{33DED450-7D5E-40C0-97D4-E18EEE946997}"/>
          </ac:cxnSpMkLst>
        </pc:cxnChg>
        <pc:cxnChg chg="del mod">
          <ac:chgData name="Dodge,Megan L." userId="6db78e42-4ddb-4236-b84e-2b8149d1e509" providerId="ADAL" clId="{1AC5E145-6D6D-4B54-B9D8-F9040A40F840}" dt="2021-06-17T14:16:06.533" v="499" actId="478"/>
          <ac:cxnSpMkLst>
            <pc:docMk/>
            <pc:sldMk cId="3984954867" sldId="300"/>
            <ac:cxnSpMk id="228" creationId="{8990FB54-8806-468E-A86F-1074EC17167B}"/>
          </ac:cxnSpMkLst>
        </pc:cxnChg>
        <pc:cxnChg chg="del">
          <ac:chgData name="Dodge,Megan L." userId="6db78e42-4ddb-4236-b84e-2b8149d1e509" providerId="ADAL" clId="{1AC5E145-6D6D-4B54-B9D8-F9040A40F840}" dt="2021-06-14T12:39:57.957" v="20" actId="478"/>
          <ac:cxnSpMkLst>
            <pc:docMk/>
            <pc:sldMk cId="3984954867" sldId="300"/>
            <ac:cxnSpMk id="229" creationId="{88D9FA28-B1E4-411F-AB3F-4E08D4CFD11C}"/>
          </ac:cxnSpMkLst>
        </pc:cxnChg>
        <pc:cxnChg chg="del">
          <ac:chgData name="Dodge,Megan L." userId="6db78e42-4ddb-4236-b84e-2b8149d1e509" providerId="ADAL" clId="{1AC5E145-6D6D-4B54-B9D8-F9040A40F840}" dt="2021-06-14T12:39:49.551" v="13" actId="478"/>
          <ac:cxnSpMkLst>
            <pc:docMk/>
            <pc:sldMk cId="3984954867" sldId="300"/>
            <ac:cxnSpMk id="244" creationId="{34251651-DCD2-40B6-A24D-54FAC7981EDF}"/>
          </ac:cxnSpMkLst>
        </pc:cxnChg>
        <pc:cxnChg chg="del">
          <ac:chgData name="Dodge,Megan L." userId="6db78e42-4ddb-4236-b84e-2b8149d1e509" providerId="ADAL" clId="{1AC5E145-6D6D-4B54-B9D8-F9040A40F840}" dt="2021-06-14T12:39:57.957" v="20" actId="478"/>
          <ac:cxnSpMkLst>
            <pc:docMk/>
            <pc:sldMk cId="3984954867" sldId="300"/>
            <ac:cxnSpMk id="245" creationId="{06E285FA-DA3F-46C1-BDD7-22A24D65E176}"/>
          </ac:cxnSpMkLst>
        </pc:cxnChg>
        <pc:cxnChg chg="add mod">
          <ac:chgData name="Dodge,Megan L." userId="6db78e42-4ddb-4236-b84e-2b8149d1e509" providerId="ADAL" clId="{1AC5E145-6D6D-4B54-B9D8-F9040A40F840}" dt="2021-06-14T12:40:39.324" v="25"/>
          <ac:cxnSpMkLst>
            <pc:docMk/>
            <pc:sldMk cId="3984954867" sldId="300"/>
            <ac:cxnSpMk id="261" creationId="{391BE8CC-9271-4ECF-8C46-0EE63780FDCB}"/>
          </ac:cxnSpMkLst>
        </pc:cxnChg>
        <pc:cxnChg chg="add mod">
          <ac:chgData name="Dodge,Megan L." userId="6db78e42-4ddb-4236-b84e-2b8149d1e509" providerId="ADAL" clId="{1AC5E145-6D6D-4B54-B9D8-F9040A40F840}" dt="2021-06-14T12:40:39.324" v="25"/>
          <ac:cxnSpMkLst>
            <pc:docMk/>
            <pc:sldMk cId="3984954867" sldId="300"/>
            <ac:cxnSpMk id="262" creationId="{540E8C36-0B85-42C4-967D-1B7F1C812315}"/>
          </ac:cxnSpMkLst>
        </pc:cxnChg>
        <pc:cxnChg chg="del mod">
          <ac:chgData name="Dodge,Megan L." userId="6db78e42-4ddb-4236-b84e-2b8149d1e509" providerId="ADAL" clId="{1AC5E145-6D6D-4B54-B9D8-F9040A40F840}" dt="2021-06-17T14:16:00.484" v="498" actId="478"/>
          <ac:cxnSpMkLst>
            <pc:docMk/>
            <pc:sldMk cId="3984954867" sldId="300"/>
            <ac:cxnSpMk id="264" creationId="{FE867146-BE2A-4F4C-888A-FFCC93D6C5FE}"/>
          </ac:cxnSpMkLst>
        </pc:cxnChg>
        <pc:cxnChg chg="mod">
          <ac:chgData name="Dodge,Megan L." userId="6db78e42-4ddb-4236-b84e-2b8149d1e509" providerId="ADAL" clId="{1AC5E145-6D6D-4B54-B9D8-F9040A40F840}" dt="2021-06-17T12:27:45.108" v="478" actId="1076"/>
          <ac:cxnSpMkLst>
            <pc:docMk/>
            <pc:sldMk cId="3984954867" sldId="300"/>
            <ac:cxnSpMk id="265" creationId="{29A3AA00-BA42-47E2-803D-7C7D466D4B0A}"/>
          </ac:cxnSpMkLst>
        </pc:cxnChg>
        <pc:cxnChg chg="add mod">
          <ac:chgData name="Dodge,Megan L." userId="6db78e42-4ddb-4236-b84e-2b8149d1e509" providerId="ADAL" clId="{1AC5E145-6D6D-4B54-B9D8-F9040A40F840}" dt="2021-06-14T12:40:39.324" v="25"/>
          <ac:cxnSpMkLst>
            <pc:docMk/>
            <pc:sldMk cId="3984954867" sldId="300"/>
            <ac:cxnSpMk id="270" creationId="{A8515FE2-B424-436F-AC8C-9EFD12DDB807}"/>
          </ac:cxnSpMkLst>
        </pc:cxnChg>
        <pc:cxnChg chg="add mod">
          <ac:chgData name="Dodge,Megan L." userId="6db78e42-4ddb-4236-b84e-2b8149d1e509" providerId="ADAL" clId="{1AC5E145-6D6D-4B54-B9D8-F9040A40F840}" dt="2021-06-14T12:40:39.324" v="25"/>
          <ac:cxnSpMkLst>
            <pc:docMk/>
            <pc:sldMk cId="3984954867" sldId="300"/>
            <ac:cxnSpMk id="271" creationId="{2B85819B-10A1-4132-9D22-8EDA2BBC9067}"/>
          </ac:cxnSpMkLst>
        </pc:cxnChg>
        <pc:cxnChg chg="add mod">
          <ac:chgData name="Dodge,Megan L." userId="6db78e42-4ddb-4236-b84e-2b8149d1e509" providerId="ADAL" clId="{1AC5E145-6D6D-4B54-B9D8-F9040A40F840}" dt="2021-06-14T12:40:39.324" v="25"/>
          <ac:cxnSpMkLst>
            <pc:docMk/>
            <pc:sldMk cId="3984954867" sldId="300"/>
            <ac:cxnSpMk id="277" creationId="{077B8D8B-C269-4A98-A3DB-B517A63D95DA}"/>
          </ac:cxnSpMkLst>
        </pc:cxnChg>
        <pc:cxnChg chg="add mod">
          <ac:chgData name="Dodge,Megan L." userId="6db78e42-4ddb-4236-b84e-2b8149d1e509" providerId="ADAL" clId="{1AC5E145-6D6D-4B54-B9D8-F9040A40F840}" dt="2021-06-14T12:41:03.267" v="30" actId="14100"/>
          <ac:cxnSpMkLst>
            <pc:docMk/>
            <pc:sldMk cId="3984954867" sldId="300"/>
            <ac:cxnSpMk id="278" creationId="{E2DC27CB-0D63-4EA4-9898-A2F96996FCE2}"/>
          </ac:cxnSpMkLst>
        </pc:cxnChg>
        <pc:cxnChg chg="add mod">
          <ac:chgData name="Dodge,Megan L." userId="6db78e42-4ddb-4236-b84e-2b8149d1e509" providerId="ADAL" clId="{1AC5E145-6D6D-4B54-B9D8-F9040A40F840}" dt="2021-06-17T12:27:37.418" v="475" actId="14100"/>
          <ac:cxnSpMkLst>
            <pc:docMk/>
            <pc:sldMk cId="3984954867" sldId="300"/>
            <ac:cxnSpMk id="281" creationId="{8837D215-E7DB-4050-BFD3-EEC0545BDBC8}"/>
          </ac:cxnSpMkLst>
        </pc:cxnChg>
        <pc:cxnChg chg="add mod">
          <ac:chgData name="Dodge,Megan L." userId="6db78e42-4ddb-4236-b84e-2b8149d1e509" providerId="ADAL" clId="{1AC5E145-6D6D-4B54-B9D8-F9040A40F840}" dt="2021-06-17T12:27:34.561" v="474" actId="14100"/>
          <ac:cxnSpMkLst>
            <pc:docMk/>
            <pc:sldMk cId="3984954867" sldId="300"/>
            <ac:cxnSpMk id="283" creationId="{0CFE4D08-AC63-4161-99C5-4EF5BB341BDD}"/>
          </ac:cxnSpMkLst>
        </pc:cxnChg>
        <pc:cxnChg chg="add mod">
          <ac:chgData name="Dodge,Megan L." userId="6db78e42-4ddb-4236-b84e-2b8149d1e509" providerId="ADAL" clId="{1AC5E145-6D6D-4B54-B9D8-F9040A40F840}" dt="2021-06-22T20:57:07.344" v="665" actId="693"/>
          <ac:cxnSpMkLst>
            <pc:docMk/>
            <pc:sldMk cId="3984954867" sldId="300"/>
            <ac:cxnSpMk id="284" creationId="{3CDC5C33-312E-44A6-A531-28BD2E2C9B44}"/>
          </ac:cxnSpMkLst>
        </pc:cxnChg>
        <pc:cxnChg chg="del">
          <ac:chgData name="Dodge,Megan L." userId="6db78e42-4ddb-4236-b84e-2b8149d1e509" providerId="ADAL" clId="{1AC5E145-6D6D-4B54-B9D8-F9040A40F840}" dt="2021-06-15T14:36:51.514" v="274" actId="478"/>
          <ac:cxnSpMkLst>
            <pc:docMk/>
            <pc:sldMk cId="3984954867" sldId="300"/>
            <ac:cxnSpMk id="288" creationId="{A52079D1-2EB8-4F11-B81D-99FBBB9C568D}"/>
          </ac:cxnSpMkLst>
        </pc:cxnChg>
        <pc:cxnChg chg="del">
          <ac:chgData name="Dodge,Megan L." userId="6db78e42-4ddb-4236-b84e-2b8149d1e509" providerId="ADAL" clId="{1AC5E145-6D6D-4B54-B9D8-F9040A40F840}" dt="2021-06-15T14:36:50.617" v="273" actId="478"/>
          <ac:cxnSpMkLst>
            <pc:docMk/>
            <pc:sldMk cId="3984954867" sldId="300"/>
            <ac:cxnSpMk id="304" creationId="{D2337303-E51C-486F-ABC9-CED728F354ED}"/>
          </ac:cxnSpMkLst>
        </pc:cxnChg>
        <pc:cxnChg chg="mod ord">
          <ac:chgData name="Dodge,Megan L." userId="6db78e42-4ddb-4236-b84e-2b8149d1e509" providerId="ADAL" clId="{1AC5E145-6D6D-4B54-B9D8-F9040A40F840}" dt="2021-06-22T20:53:29.896" v="639" actId="693"/>
          <ac:cxnSpMkLst>
            <pc:docMk/>
            <pc:sldMk cId="3984954867" sldId="300"/>
            <ac:cxnSpMk id="310" creationId="{06F63EA8-1202-42F0-BB78-7804E4283A22}"/>
          </ac:cxnSpMkLst>
        </pc:cxnChg>
        <pc:cxnChg chg="mod">
          <ac:chgData name="Dodge,Megan L." userId="6db78e42-4ddb-4236-b84e-2b8149d1e509" providerId="ADAL" clId="{1AC5E145-6D6D-4B54-B9D8-F9040A40F840}" dt="2021-06-22T20:51:28.784" v="609" actId="14100"/>
          <ac:cxnSpMkLst>
            <pc:docMk/>
            <pc:sldMk cId="3984954867" sldId="300"/>
            <ac:cxnSpMk id="321" creationId="{0802D42B-D102-4C37-89C2-1E0D12EDE263}"/>
          </ac:cxnSpMkLst>
        </pc:cxnChg>
        <pc:cxnChg chg="del">
          <ac:chgData name="Dodge,Megan L." userId="6db78e42-4ddb-4236-b84e-2b8149d1e509" providerId="ADAL" clId="{1AC5E145-6D6D-4B54-B9D8-F9040A40F840}" dt="2021-06-14T12:44:54.853" v="81" actId="478"/>
          <ac:cxnSpMkLst>
            <pc:docMk/>
            <pc:sldMk cId="3984954867" sldId="300"/>
            <ac:cxnSpMk id="323" creationId="{F9943780-AC13-47A1-A214-01540A8A40EA}"/>
          </ac:cxnSpMkLst>
        </pc:cxnChg>
        <pc:cxnChg chg="mod">
          <ac:chgData name="Dodge,Megan L." userId="6db78e42-4ddb-4236-b84e-2b8149d1e509" providerId="ADAL" clId="{1AC5E145-6D6D-4B54-B9D8-F9040A40F840}" dt="2021-06-22T20:52:22.253" v="624" actId="14100"/>
          <ac:cxnSpMkLst>
            <pc:docMk/>
            <pc:sldMk cId="3984954867" sldId="300"/>
            <ac:cxnSpMk id="341" creationId="{9A484F29-C129-4C60-9276-A926C45EEF9D}"/>
          </ac:cxnSpMkLst>
        </pc:cxnChg>
        <pc:cxnChg chg="mod">
          <ac:chgData name="Dodge,Megan L." userId="6db78e42-4ddb-4236-b84e-2b8149d1e509" providerId="ADAL" clId="{1AC5E145-6D6D-4B54-B9D8-F9040A40F840}" dt="2021-07-01T12:46:38.535" v="760" actId="14100"/>
          <ac:cxnSpMkLst>
            <pc:docMk/>
            <pc:sldMk cId="3984954867" sldId="300"/>
            <ac:cxnSpMk id="343" creationId="{4B2BE9EB-F2FE-4B10-B1BC-23CE19A91912}"/>
          </ac:cxnSpMkLst>
        </pc:cxnChg>
        <pc:cxnChg chg="del mod">
          <ac:chgData name="Dodge,Megan L." userId="6db78e42-4ddb-4236-b84e-2b8149d1e509" providerId="ADAL" clId="{1AC5E145-6D6D-4B54-B9D8-F9040A40F840}" dt="2021-06-14T12:39:46.225" v="7" actId="478"/>
          <ac:cxnSpMkLst>
            <pc:docMk/>
            <pc:sldMk cId="3984954867" sldId="300"/>
            <ac:cxnSpMk id="382" creationId="{B7F78E7C-0A31-4DE7-AD8B-54BD24837096}"/>
          </ac:cxnSpMkLst>
        </pc:cxnChg>
        <pc:cxnChg chg="del mod">
          <ac:chgData name="Dodge,Megan L." userId="6db78e42-4ddb-4236-b84e-2b8149d1e509" providerId="ADAL" clId="{1AC5E145-6D6D-4B54-B9D8-F9040A40F840}" dt="2021-06-14T12:39:47.009" v="8" actId="478"/>
          <ac:cxnSpMkLst>
            <pc:docMk/>
            <pc:sldMk cId="3984954867" sldId="300"/>
            <ac:cxnSpMk id="383" creationId="{0EFA6BF1-6A45-46CE-B8DD-1E334E1EC15B}"/>
          </ac:cxnSpMkLst>
        </pc:cxnChg>
        <pc:cxnChg chg="mod">
          <ac:chgData name="Dodge,Megan L." userId="6db78e42-4ddb-4236-b84e-2b8149d1e509" providerId="ADAL" clId="{1AC5E145-6D6D-4B54-B9D8-F9040A40F840}" dt="2021-07-01T12:46:57.510" v="764" actId="14100"/>
          <ac:cxnSpMkLst>
            <pc:docMk/>
            <pc:sldMk cId="3984954867" sldId="300"/>
            <ac:cxnSpMk id="646" creationId="{AA6877C0-2D7D-4B88-B556-D8FFA6B946C4}"/>
          </ac:cxnSpMkLst>
        </pc:cxnChg>
        <pc:cxnChg chg="mod">
          <ac:chgData name="Dodge,Megan L." userId="6db78e42-4ddb-4236-b84e-2b8149d1e509" providerId="ADAL" clId="{1AC5E145-6D6D-4B54-B9D8-F9040A40F840}" dt="2021-06-22T20:55:09.240" v="650" actId="1076"/>
          <ac:cxnSpMkLst>
            <pc:docMk/>
            <pc:sldMk cId="3984954867" sldId="300"/>
            <ac:cxnSpMk id="690" creationId="{C372B567-A94C-4BEE-B37E-CEC4A4D0140B}"/>
          </ac:cxnSpMkLst>
        </pc:cxnChg>
        <pc:cxnChg chg="del mod">
          <ac:chgData name="Dodge,Megan L." userId="6db78e42-4ddb-4236-b84e-2b8149d1e509" providerId="ADAL" clId="{1AC5E145-6D6D-4B54-B9D8-F9040A40F840}" dt="2021-06-15T14:36:47.982" v="272" actId="478"/>
          <ac:cxnSpMkLst>
            <pc:docMk/>
            <pc:sldMk cId="3984954867" sldId="300"/>
            <ac:cxnSpMk id="700" creationId="{663D1EFF-D3BC-4A67-A358-5F9B750AB38E}"/>
          </ac:cxnSpMkLst>
        </pc:cxnChg>
        <pc:cxnChg chg="del mod">
          <ac:chgData name="Dodge,Megan L." userId="6db78e42-4ddb-4236-b84e-2b8149d1e509" providerId="ADAL" clId="{1AC5E145-6D6D-4B54-B9D8-F9040A40F840}" dt="2021-06-15T14:40:33.900" v="295" actId="478"/>
          <ac:cxnSpMkLst>
            <pc:docMk/>
            <pc:sldMk cId="3984954867" sldId="300"/>
            <ac:cxnSpMk id="704" creationId="{5A84DE70-B6A4-422D-A0A0-91CC3DF3EFB6}"/>
          </ac:cxnSpMkLst>
        </pc:cxnChg>
        <pc:cxnChg chg="del mod">
          <ac:chgData name="Dodge,Megan L." userId="6db78e42-4ddb-4236-b84e-2b8149d1e509" providerId="ADAL" clId="{1AC5E145-6D6D-4B54-B9D8-F9040A40F840}" dt="2021-06-14T12:44:47.216" v="76" actId="478"/>
          <ac:cxnSpMkLst>
            <pc:docMk/>
            <pc:sldMk cId="3984954867" sldId="300"/>
            <ac:cxnSpMk id="709" creationId="{376CCE54-3BA7-4679-B095-2271F5642939}"/>
          </ac:cxnSpMkLst>
        </pc:cxnChg>
        <pc:cxnChg chg="del mod">
          <ac:chgData name="Dodge,Megan L." userId="6db78e42-4ddb-4236-b84e-2b8149d1e509" providerId="ADAL" clId="{1AC5E145-6D6D-4B54-B9D8-F9040A40F840}" dt="2021-06-14T12:43:44.053" v="68" actId="478"/>
          <ac:cxnSpMkLst>
            <pc:docMk/>
            <pc:sldMk cId="3984954867" sldId="300"/>
            <ac:cxnSpMk id="711" creationId="{DA7DBEEB-A8D6-4AD2-8B2B-E9A655A240CE}"/>
          </ac:cxnSpMkLst>
        </pc:cxnChg>
        <pc:cxnChg chg="del mod ord">
          <ac:chgData name="Dodge,Megan L." userId="6db78e42-4ddb-4236-b84e-2b8149d1e509" providerId="ADAL" clId="{1AC5E145-6D6D-4B54-B9D8-F9040A40F840}" dt="2021-06-15T14:40:35.625" v="297" actId="478"/>
          <ac:cxnSpMkLst>
            <pc:docMk/>
            <pc:sldMk cId="3984954867" sldId="300"/>
            <ac:cxnSpMk id="713" creationId="{6633CBF5-52FC-4783-9279-577DE2F00155}"/>
          </ac:cxnSpMkLst>
        </pc:cxnChg>
        <pc:cxnChg chg="del">
          <ac:chgData name="Dodge,Megan L." userId="6db78e42-4ddb-4236-b84e-2b8149d1e509" providerId="ADAL" clId="{1AC5E145-6D6D-4B54-B9D8-F9040A40F840}" dt="2021-06-14T12:39:57.957" v="20" actId="478"/>
          <ac:cxnSpMkLst>
            <pc:docMk/>
            <pc:sldMk cId="3984954867" sldId="300"/>
            <ac:cxnSpMk id="781" creationId="{BBDFFB41-DB91-4148-9353-0384AB8A9121}"/>
          </ac:cxnSpMkLst>
        </pc:cxnChg>
      </pc:sldChg>
      <pc:sldChg chg="add del">
        <pc:chgData name="Dodge,Megan L." userId="6db78e42-4ddb-4236-b84e-2b8149d1e509" providerId="ADAL" clId="{1AC5E145-6D6D-4B54-B9D8-F9040A40F840}" dt="2021-06-14T12:41:48.763" v="36" actId="47"/>
        <pc:sldMkLst>
          <pc:docMk/>
          <pc:sldMk cId="727537069" sldId="301"/>
        </pc:sldMkLst>
      </pc:sldChg>
      <pc:sldChg chg="addSp delSp modSp add mod ord">
        <pc:chgData name="Dodge,Megan L." userId="6db78e42-4ddb-4236-b84e-2b8149d1e509" providerId="ADAL" clId="{1AC5E145-6D6D-4B54-B9D8-F9040A40F840}" dt="2021-07-01T12:40:29.551" v="749" actId="1076"/>
        <pc:sldMkLst>
          <pc:docMk/>
          <pc:sldMk cId="1619837039" sldId="301"/>
        </pc:sldMkLst>
        <pc:spChg chg="mod">
          <ac:chgData name="Dodge,Megan L." userId="6db78e42-4ddb-4236-b84e-2b8149d1e509" providerId="ADAL" clId="{1AC5E145-6D6D-4B54-B9D8-F9040A40F840}" dt="2021-07-01T12:39:58.868" v="737" actId="20577"/>
          <ac:spMkLst>
            <pc:docMk/>
            <pc:sldMk cId="1619837039" sldId="301"/>
            <ac:spMk id="2" creationId="{A8125B19-1395-487F-833C-FED376EBA3D3}"/>
          </ac:spMkLst>
        </pc:spChg>
        <pc:spChg chg="mod">
          <ac:chgData name="Dodge,Megan L." userId="6db78e42-4ddb-4236-b84e-2b8149d1e509" providerId="ADAL" clId="{1AC5E145-6D6D-4B54-B9D8-F9040A40F840}" dt="2021-07-01T12:40:00.986" v="739" actId="20577"/>
          <ac:spMkLst>
            <pc:docMk/>
            <pc:sldMk cId="1619837039" sldId="301"/>
            <ac:spMk id="7" creationId="{DA15FAFF-FCA0-49E9-A33C-8338050983F9}"/>
          </ac:spMkLst>
        </pc:spChg>
        <pc:graphicFrameChg chg="del">
          <ac:chgData name="Dodge,Megan L." userId="6db78e42-4ddb-4236-b84e-2b8149d1e509" providerId="ADAL" clId="{1AC5E145-6D6D-4B54-B9D8-F9040A40F840}" dt="2021-07-01T12:39:53.861" v="734" actId="478"/>
          <ac:graphicFrameMkLst>
            <pc:docMk/>
            <pc:sldMk cId="1619837039" sldId="301"/>
            <ac:graphicFrameMk id="8" creationId="{F7B246A8-398F-45B3-893A-6D7AC86920E4}"/>
          </ac:graphicFrameMkLst>
        </pc:graphicFrameChg>
        <pc:graphicFrameChg chg="del">
          <ac:chgData name="Dodge,Megan L." userId="6db78e42-4ddb-4236-b84e-2b8149d1e509" providerId="ADAL" clId="{1AC5E145-6D6D-4B54-B9D8-F9040A40F840}" dt="2021-07-01T12:39:56.181" v="735" actId="478"/>
          <ac:graphicFrameMkLst>
            <pc:docMk/>
            <pc:sldMk cId="1619837039" sldId="301"/>
            <ac:graphicFrameMk id="9" creationId="{D5C5A7A8-ACBB-4FAE-8D09-9600B387287D}"/>
          </ac:graphicFrameMkLst>
        </pc:graphicFrameChg>
        <pc:graphicFrameChg chg="add mod">
          <ac:chgData name="Dodge,Megan L." userId="6db78e42-4ddb-4236-b84e-2b8149d1e509" providerId="ADAL" clId="{1AC5E145-6D6D-4B54-B9D8-F9040A40F840}" dt="2021-07-01T12:40:17.025" v="746" actId="1076"/>
          <ac:graphicFrameMkLst>
            <pc:docMk/>
            <pc:sldMk cId="1619837039" sldId="301"/>
            <ac:graphicFrameMk id="10" creationId="{876E910E-4315-469F-8B0E-997DADE22FE9}"/>
          </ac:graphicFrameMkLst>
        </pc:graphicFrameChg>
        <pc:graphicFrameChg chg="add mod">
          <ac:chgData name="Dodge,Megan L." userId="6db78e42-4ddb-4236-b84e-2b8149d1e509" providerId="ADAL" clId="{1AC5E145-6D6D-4B54-B9D8-F9040A40F840}" dt="2021-07-01T12:40:29.551" v="749" actId="1076"/>
          <ac:graphicFrameMkLst>
            <pc:docMk/>
            <pc:sldMk cId="1619837039" sldId="301"/>
            <ac:graphicFrameMk id="11" creationId="{457FD3FE-4CE9-4839-B801-46780740ECEB}"/>
          </ac:graphicFrameMkLst>
        </pc:graphicFrameChg>
        <pc:graphicFrameChg chg="modGraphic">
          <ac:chgData name="Dodge,Megan L." userId="6db78e42-4ddb-4236-b84e-2b8149d1e509" providerId="ADAL" clId="{1AC5E145-6D6D-4B54-B9D8-F9040A40F840}" dt="2021-07-01T12:40:05.413" v="743" actId="20577"/>
          <ac:graphicFrameMkLst>
            <pc:docMk/>
            <pc:sldMk cId="1619837039" sldId="301"/>
            <ac:graphicFrameMk id="136" creationId="{DA24532C-478E-48A8-9E20-4F1D38091100}"/>
          </ac:graphicFrameMkLst>
        </pc:graphicFrameChg>
      </pc:sldChg>
      <pc:sldChg chg="add del">
        <pc:chgData name="Dodge,Megan L." userId="6db78e42-4ddb-4236-b84e-2b8149d1e509" providerId="ADAL" clId="{1AC5E145-6D6D-4B54-B9D8-F9040A40F840}" dt="2021-06-14T12:41:31.117" v="34"/>
        <pc:sldMkLst>
          <pc:docMk/>
          <pc:sldMk cId="2564326041" sldId="301"/>
        </pc:sldMkLst>
      </pc:sldChg>
      <pc:sldChg chg="delSp modSp add mod">
        <pc:chgData name="Dodge,Megan L." userId="6db78e42-4ddb-4236-b84e-2b8149d1e509" providerId="ADAL" clId="{1AC5E145-6D6D-4B54-B9D8-F9040A40F840}" dt="2021-07-27T12:40:53.298" v="877" actId="20577"/>
        <pc:sldMkLst>
          <pc:docMk/>
          <pc:sldMk cId="1902349663" sldId="304"/>
        </pc:sldMkLst>
        <pc:spChg chg="mod">
          <ac:chgData name="Dodge,Megan L." userId="6db78e42-4ddb-4236-b84e-2b8149d1e509" providerId="ADAL" clId="{1AC5E145-6D6D-4B54-B9D8-F9040A40F840}" dt="2021-07-27T12:40:46.043" v="860" actId="20577"/>
          <ac:spMkLst>
            <pc:docMk/>
            <pc:sldMk cId="1902349663" sldId="304"/>
            <ac:spMk id="4" creationId="{A38057E2-803E-4130-8324-98360A12237C}"/>
          </ac:spMkLst>
        </pc:spChg>
        <pc:spChg chg="mod">
          <ac:chgData name="Dodge,Megan L." userId="6db78e42-4ddb-4236-b84e-2b8149d1e509" providerId="ADAL" clId="{1AC5E145-6D6D-4B54-B9D8-F9040A40F840}" dt="2021-07-27T12:40:53.298" v="877" actId="20577"/>
          <ac:spMkLst>
            <pc:docMk/>
            <pc:sldMk cId="1902349663" sldId="304"/>
            <ac:spMk id="29" creationId="{04936EA3-F117-4E64-A900-A0D0F8D093DD}"/>
          </ac:spMkLst>
        </pc:spChg>
        <pc:spChg chg="del">
          <ac:chgData name="Dodge,Megan L." userId="6db78e42-4ddb-4236-b84e-2b8149d1e509" providerId="ADAL" clId="{1AC5E145-6D6D-4B54-B9D8-F9040A40F840}" dt="2021-07-27T12:40:34.175" v="851" actId="478"/>
          <ac:spMkLst>
            <pc:docMk/>
            <pc:sldMk cId="1902349663" sldId="304"/>
            <ac:spMk id="508" creationId="{ABDA3757-815E-4A31-96DC-600C6CB92705}"/>
          </ac:spMkLst>
        </pc:spChg>
      </pc:sldChg>
    </pc:docChg>
  </pc:docChgLst>
  <pc:docChgLst>
    <pc:chgData name="Stoney,Duane E." userId="905d1588-0c1d-4d68-98cb-c7b0a80ade7f" providerId="ADAL" clId="{142EF146-6830-4FE3-9C57-9D27B52D411C}"/>
    <pc:docChg chg="custSel modSld">
      <pc:chgData name="Stoney,Duane E." userId="905d1588-0c1d-4d68-98cb-c7b0a80ade7f" providerId="ADAL" clId="{142EF146-6830-4FE3-9C57-9D27B52D411C}" dt="2021-11-18T21:43:52.884" v="17" actId="1076"/>
      <pc:docMkLst>
        <pc:docMk/>
      </pc:docMkLst>
      <pc:sldChg chg="addSp delSp modSp mod">
        <pc:chgData name="Stoney,Duane E." userId="905d1588-0c1d-4d68-98cb-c7b0a80ade7f" providerId="ADAL" clId="{142EF146-6830-4FE3-9C57-9D27B52D411C}" dt="2021-11-18T21:43:19.260" v="8" actId="1076"/>
        <pc:sldMkLst>
          <pc:docMk/>
          <pc:sldMk cId="1025974415" sldId="298"/>
        </pc:sldMkLst>
        <pc:spChg chg="mod">
          <ac:chgData name="Stoney,Duane E." userId="905d1588-0c1d-4d68-98cb-c7b0a80ade7f" providerId="ADAL" clId="{142EF146-6830-4FE3-9C57-9D27B52D411C}" dt="2021-11-18T21:43:10.448" v="7" actId="478"/>
          <ac:spMkLst>
            <pc:docMk/>
            <pc:sldMk cId="1025974415" sldId="298"/>
            <ac:spMk id="123" creationId="{3AD443F3-00EA-4353-B10F-7E810C112C8C}"/>
          </ac:spMkLst>
        </pc:spChg>
        <pc:spChg chg="del">
          <ac:chgData name="Stoney,Duane E." userId="905d1588-0c1d-4d68-98cb-c7b0a80ade7f" providerId="ADAL" clId="{142EF146-6830-4FE3-9C57-9D27B52D411C}" dt="2021-11-18T21:43:00.037" v="4" actId="478"/>
          <ac:spMkLst>
            <pc:docMk/>
            <pc:sldMk cId="1025974415" sldId="298"/>
            <ac:spMk id="127" creationId="{12224048-FA5B-4121-9FA3-AE55C9315213}"/>
          </ac:spMkLst>
        </pc:spChg>
        <pc:spChg chg="del">
          <ac:chgData name="Stoney,Duane E." userId="905d1588-0c1d-4d68-98cb-c7b0a80ade7f" providerId="ADAL" clId="{142EF146-6830-4FE3-9C57-9D27B52D411C}" dt="2021-11-18T21:43:10.448" v="7" actId="478"/>
          <ac:spMkLst>
            <pc:docMk/>
            <pc:sldMk cId="1025974415" sldId="298"/>
            <ac:spMk id="140" creationId="{7186901D-CA0F-4554-93F9-1B0E2F1FFA04}"/>
          </ac:spMkLst>
        </pc:spChg>
        <pc:spChg chg="add mod">
          <ac:chgData name="Stoney,Duane E." userId="905d1588-0c1d-4d68-98cb-c7b0a80ade7f" providerId="ADAL" clId="{142EF146-6830-4FE3-9C57-9D27B52D411C}" dt="2021-11-18T21:43:19.260" v="8" actId="1076"/>
          <ac:spMkLst>
            <pc:docMk/>
            <pc:sldMk cId="1025974415" sldId="298"/>
            <ac:spMk id="183" creationId="{2E86EBD4-4974-4A02-810F-21490EE98D96}"/>
          </ac:spMkLst>
        </pc:spChg>
        <pc:spChg chg="add mod">
          <ac:chgData name="Stoney,Duane E." userId="905d1588-0c1d-4d68-98cb-c7b0a80ade7f" providerId="ADAL" clId="{142EF146-6830-4FE3-9C57-9D27B52D411C}" dt="2021-11-18T21:43:19.260" v="8" actId="1076"/>
          <ac:spMkLst>
            <pc:docMk/>
            <pc:sldMk cId="1025974415" sldId="298"/>
            <ac:spMk id="198" creationId="{2B949B48-3B58-4004-89BF-82D8167D4EE5}"/>
          </ac:spMkLst>
        </pc:spChg>
        <pc:spChg chg="add mod">
          <ac:chgData name="Stoney,Duane E." userId="905d1588-0c1d-4d68-98cb-c7b0a80ade7f" providerId="ADAL" clId="{142EF146-6830-4FE3-9C57-9D27B52D411C}" dt="2021-11-18T21:43:19.260" v="8" actId="1076"/>
          <ac:spMkLst>
            <pc:docMk/>
            <pc:sldMk cId="1025974415" sldId="298"/>
            <ac:spMk id="199" creationId="{96004120-C6B3-4752-A975-3DEEB9EC53CE}"/>
          </ac:spMkLst>
        </pc:spChg>
        <pc:spChg chg="mod">
          <ac:chgData name="Stoney,Duane E." userId="905d1588-0c1d-4d68-98cb-c7b0a80ade7f" providerId="ADAL" clId="{142EF146-6830-4FE3-9C57-9D27B52D411C}" dt="2021-11-18T21:43:10.448" v="7" actId="478"/>
          <ac:spMkLst>
            <pc:docMk/>
            <pc:sldMk cId="1025974415" sldId="298"/>
            <ac:spMk id="533" creationId="{E1396A2F-01CA-422B-B30A-4869023E8B3F}"/>
          </ac:spMkLst>
        </pc:spChg>
        <pc:spChg chg="mod">
          <ac:chgData name="Stoney,Duane E." userId="905d1588-0c1d-4d68-98cb-c7b0a80ade7f" providerId="ADAL" clId="{142EF146-6830-4FE3-9C57-9D27B52D411C}" dt="2021-11-18T21:43:10.448" v="7" actId="478"/>
          <ac:spMkLst>
            <pc:docMk/>
            <pc:sldMk cId="1025974415" sldId="298"/>
            <ac:spMk id="534" creationId="{D0A6B3F6-FEFA-449B-959A-D9CD1093A0D4}"/>
          </ac:spMkLst>
        </pc:spChg>
        <pc:spChg chg="mod">
          <ac:chgData name="Stoney,Duane E." userId="905d1588-0c1d-4d68-98cb-c7b0a80ade7f" providerId="ADAL" clId="{142EF146-6830-4FE3-9C57-9D27B52D411C}" dt="2021-11-18T21:43:10.448" v="7" actId="478"/>
          <ac:spMkLst>
            <pc:docMk/>
            <pc:sldMk cId="1025974415" sldId="298"/>
            <ac:spMk id="662" creationId="{A382DBE1-E973-4EC7-BE6C-B7D7B0471E63}"/>
          </ac:spMkLst>
        </pc:spChg>
        <pc:grpChg chg="mod">
          <ac:chgData name="Stoney,Duane E." userId="905d1588-0c1d-4d68-98cb-c7b0a80ade7f" providerId="ADAL" clId="{142EF146-6830-4FE3-9C57-9D27B52D411C}" dt="2021-11-18T21:43:10.448" v="7" actId="478"/>
          <ac:grpSpMkLst>
            <pc:docMk/>
            <pc:sldMk cId="1025974415" sldId="298"/>
            <ac:grpSpMk id="4" creationId="{C43A17D2-FD8F-442D-A78C-CA5F25BAD2E3}"/>
          </ac:grpSpMkLst>
        </pc:grpChg>
        <pc:picChg chg="mod">
          <ac:chgData name="Stoney,Duane E." userId="905d1588-0c1d-4d68-98cb-c7b0a80ade7f" providerId="ADAL" clId="{142EF146-6830-4FE3-9C57-9D27B52D411C}" dt="2021-11-18T21:43:10.448" v="7" actId="478"/>
          <ac:picMkLst>
            <pc:docMk/>
            <pc:sldMk cId="1025974415" sldId="298"/>
            <ac:picMk id="126" creationId="{D64F4137-4A81-4278-B725-17949C0097E0}"/>
          </ac:picMkLst>
        </pc:picChg>
        <pc:picChg chg="add del mod">
          <ac:chgData name="Stoney,Duane E." userId="905d1588-0c1d-4d68-98cb-c7b0a80ade7f" providerId="ADAL" clId="{142EF146-6830-4FE3-9C57-9D27B52D411C}" dt="2021-11-18T21:42:54.102" v="2" actId="478"/>
          <ac:picMkLst>
            <pc:docMk/>
            <pc:sldMk cId="1025974415" sldId="298"/>
            <ac:picMk id="177" creationId="{3A1A053D-6C57-4134-BD51-DB5D94ADBAF1}"/>
          </ac:picMkLst>
        </pc:picChg>
        <pc:picChg chg="add mod">
          <ac:chgData name="Stoney,Duane E." userId="905d1588-0c1d-4d68-98cb-c7b0a80ade7f" providerId="ADAL" clId="{142EF146-6830-4FE3-9C57-9D27B52D411C}" dt="2021-11-18T21:43:19.260" v="8" actId="1076"/>
          <ac:picMkLst>
            <pc:docMk/>
            <pc:sldMk cId="1025974415" sldId="298"/>
            <ac:picMk id="188" creationId="{69BDA7F8-02BF-49E1-9D50-1802762DD72C}"/>
          </ac:picMkLst>
        </pc:picChg>
        <pc:picChg chg="mod">
          <ac:chgData name="Stoney,Duane E." userId="905d1588-0c1d-4d68-98cb-c7b0a80ade7f" providerId="ADAL" clId="{142EF146-6830-4FE3-9C57-9D27B52D411C}" dt="2021-11-18T21:43:10.448" v="7" actId="478"/>
          <ac:picMkLst>
            <pc:docMk/>
            <pc:sldMk cId="1025974415" sldId="298"/>
            <ac:picMk id="535" creationId="{F797EA54-5BC6-4C04-8C8F-5E64065928BB}"/>
          </ac:picMkLst>
        </pc:picChg>
        <pc:picChg chg="mod">
          <ac:chgData name="Stoney,Duane E." userId="905d1588-0c1d-4d68-98cb-c7b0a80ade7f" providerId="ADAL" clId="{142EF146-6830-4FE3-9C57-9D27B52D411C}" dt="2021-11-18T21:43:10.448" v="7" actId="478"/>
          <ac:picMkLst>
            <pc:docMk/>
            <pc:sldMk cId="1025974415" sldId="298"/>
            <ac:picMk id="536" creationId="{DF596EA6-C36F-42C2-9ACD-0859A0744F1C}"/>
          </ac:picMkLst>
        </pc:picChg>
        <pc:picChg chg="mod">
          <ac:chgData name="Stoney,Duane E." userId="905d1588-0c1d-4d68-98cb-c7b0a80ade7f" providerId="ADAL" clId="{142EF146-6830-4FE3-9C57-9D27B52D411C}" dt="2021-11-18T21:43:10.448" v="7" actId="478"/>
          <ac:picMkLst>
            <pc:docMk/>
            <pc:sldMk cId="1025974415" sldId="298"/>
            <ac:picMk id="537" creationId="{3E7A31DC-3FCA-47D8-B1A6-62CE4E696F6F}"/>
          </ac:picMkLst>
        </pc:picChg>
        <pc:picChg chg="mod">
          <ac:chgData name="Stoney,Duane E." userId="905d1588-0c1d-4d68-98cb-c7b0a80ade7f" providerId="ADAL" clId="{142EF146-6830-4FE3-9C57-9D27B52D411C}" dt="2021-11-18T21:43:10.448" v="7" actId="478"/>
          <ac:picMkLst>
            <pc:docMk/>
            <pc:sldMk cId="1025974415" sldId="298"/>
            <ac:picMk id="547" creationId="{73EE7D4F-86C9-45FD-AA7B-F2C37525F6C2}"/>
          </ac:picMkLst>
        </pc:picChg>
        <pc:cxnChg chg="del mod">
          <ac:chgData name="Stoney,Duane E." userId="905d1588-0c1d-4d68-98cb-c7b0a80ade7f" providerId="ADAL" clId="{142EF146-6830-4FE3-9C57-9D27B52D411C}" dt="2021-11-18T21:43:01.404" v="5" actId="478"/>
          <ac:cxnSpMkLst>
            <pc:docMk/>
            <pc:sldMk cId="1025974415" sldId="298"/>
            <ac:cxnSpMk id="130" creationId="{2BE98D62-32BF-48B3-BCBA-D87AD3FA3F63}"/>
          </ac:cxnSpMkLst>
        </pc:cxnChg>
        <pc:cxnChg chg="del mod">
          <ac:chgData name="Stoney,Duane E." userId="905d1588-0c1d-4d68-98cb-c7b0a80ade7f" providerId="ADAL" clId="{142EF146-6830-4FE3-9C57-9D27B52D411C}" dt="2021-11-18T21:43:03.055" v="6" actId="478"/>
          <ac:cxnSpMkLst>
            <pc:docMk/>
            <pc:sldMk cId="1025974415" sldId="298"/>
            <ac:cxnSpMk id="131" creationId="{E5AC0F88-14E5-405B-AB60-9F4318A0AA71}"/>
          </ac:cxnSpMkLst>
        </pc:cxnChg>
        <pc:cxnChg chg="mod">
          <ac:chgData name="Stoney,Duane E." userId="905d1588-0c1d-4d68-98cb-c7b0a80ade7f" providerId="ADAL" clId="{142EF146-6830-4FE3-9C57-9D27B52D411C}" dt="2021-11-18T21:43:10.448" v="7" actId="478"/>
          <ac:cxnSpMkLst>
            <pc:docMk/>
            <pc:sldMk cId="1025974415" sldId="298"/>
            <ac:cxnSpMk id="134" creationId="{6AE8F973-078A-4171-8BB3-BDD65DBCB0B9}"/>
          </ac:cxnSpMkLst>
        </pc:cxnChg>
        <pc:cxnChg chg="mod">
          <ac:chgData name="Stoney,Duane E." userId="905d1588-0c1d-4d68-98cb-c7b0a80ade7f" providerId="ADAL" clId="{142EF146-6830-4FE3-9C57-9D27B52D411C}" dt="2021-11-18T21:43:10.448" v="7" actId="478"/>
          <ac:cxnSpMkLst>
            <pc:docMk/>
            <pc:sldMk cId="1025974415" sldId="298"/>
            <ac:cxnSpMk id="137" creationId="{DB57BB5B-9269-46B4-AD9D-1AD4AEF18204}"/>
          </ac:cxnSpMkLst>
        </pc:cxnChg>
        <pc:cxnChg chg="mod">
          <ac:chgData name="Stoney,Duane E." userId="905d1588-0c1d-4d68-98cb-c7b0a80ade7f" providerId="ADAL" clId="{142EF146-6830-4FE3-9C57-9D27B52D411C}" dt="2021-11-18T21:43:10.448" v="7" actId="478"/>
          <ac:cxnSpMkLst>
            <pc:docMk/>
            <pc:sldMk cId="1025974415" sldId="298"/>
            <ac:cxnSpMk id="139" creationId="{EDB3C537-3C94-4BDC-A08C-611600A779B2}"/>
          </ac:cxnSpMkLst>
        </pc:cxnChg>
        <pc:cxnChg chg="add del mod">
          <ac:chgData name="Stoney,Duane E." userId="905d1588-0c1d-4d68-98cb-c7b0a80ade7f" providerId="ADAL" clId="{142EF146-6830-4FE3-9C57-9D27B52D411C}" dt="2021-11-18T21:42:55.654" v="3" actId="478"/>
          <ac:cxnSpMkLst>
            <pc:docMk/>
            <pc:sldMk cId="1025974415" sldId="298"/>
            <ac:cxnSpMk id="179" creationId="{8F535EE8-308F-4AEB-9578-8AE4773C7805}"/>
          </ac:cxnSpMkLst>
        </pc:cxnChg>
        <pc:cxnChg chg="add mod">
          <ac:chgData name="Stoney,Duane E." userId="905d1588-0c1d-4d68-98cb-c7b0a80ade7f" providerId="ADAL" clId="{142EF146-6830-4FE3-9C57-9D27B52D411C}" dt="2021-11-18T21:43:19.260" v="8" actId="1076"/>
          <ac:cxnSpMkLst>
            <pc:docMk/>
            <pc:sldMk cId="1025974415" sldId="298"/>
            <ac:cxnSpMk id="191" creationId="{CD3368E7-6756-4988-B847-9D84FDE66E21}"/>
          </ac:cxnSpMkLst>
        </pc:cxnChg>
        <pc:cxnChg chg="add mod">
          <ac:chgData name="Stoney,Duane E." userId="905d1588-0c1d-4d68-98cb-c7b0a80ade7f" providerId="ADAL" clId="{142EF146-6830-4FE3-9C57-9D27B52D411C}" dt="2021-11-18T21:43:19.260" v="8" actId="1076"/>
          <ac:cxnSpMkLst>
            <pc:docMk/>
            <pc:sldMk cId="1025974415" sldId="298"/>
            <ac:cxnSpMk id="201" creationId="{BF8878DA-B030-4575-8ACB-E8BFCEB4DFCD}"/>
          </ac:cxnSpMkLst>
        </pc:cxnChg>
        <pc:cxnChg chg="mod">
          <ac:chgData name="Stoney,Duane E." userId="905d1588-0c1d-4d68-98cb-c7b0a80ade7f" providerId="ADAL" clId="{142EF146-6830-4FE3-9C57-9D27B52D411C}" dt="2021-11-18T21:43:10.448" v="7" actId="478"/>
          <ac:cxnSpMkLst>
            <pc:docMk/>
            <pc:sldMk cId="1025974415" sldId="298"/>
            <ac:cxnSpMk id="539" creationId="{1D6D3D07-82F3-446C-A563-3D468F1D2A41}"/>
          </ac:cxnSpMkLst>
        </pc:cxnChg>
      </pc:sldChg>
      <pc:sldChg chg="addSp delSp modSp mod">
        <pc:chgData name="Stoney,Duane E." userId="905d1588-0c1d-4d68-98cb-c7b0a80ade7f" providerId="ADAL" clId="{142EF146-6830-4FE3-9C57-9D27B52D411C}" dt="2021-11-18T21:43:52.884" v="17" actId="1076"/>
        <pc:sldMkLst>
          <pc:docMk/>
          <pc:sldMk cId="3984954867" sldId="300"/>
        </pc:sldMkLst>
        <pc:spChg chg="del">
          <ac:chgData name="Stoney,Duane E." userId="905d1588-0c1d-4d68-98cb-c7b0a80ade7f" providerId="ADAL" clId="{142EF146-6830-4FE3-9C57-9D27B52D411C}" dt="2021-11-18T21:43:43.852" v="14" actId="478"/>
          <ac:spMkLst>
            <pc:docMk/>
            <pc:sldMk cId="3984954867" sldId="300"/>
            <ac:spMk id="163" creationId="{0E98C8F4-844F-47C9-B794-20E5B4BAE874}"/>
          </ac:spMkLst>
        </pc:spChg>
        <pc:spChg chg="del">
          <ac:chgData name="Stoney,Duane E." userId="905d1588-0c1d-4d68-98cb-c7b0a80ade7f" providerId="ADAL" clId="{142EF146-6830-4FE3-9C57-9D27B52D411C}" dt="2021-11-18T21:43:45.755" v="15" actId="478"/>
          <ac:spMkLst>
            <pc:docMk/>
            <pc:sldMk cId="3984954867" sldId="300"/>
            <ac:spMk id="166" creationId="{200C4C7A-0562-445E-9A14-E5B90C6626D9}"/>
          </ac:spMkLst>
        </pc:spChg>
        <pc:spChg chg="add mod">
          <ac:chgData name="Stoney,Duane E." userId="905d1588-0c1d-4d68-98cb-c7b0a80ade7f" providerId="ADAL" clId="{142EF146-6830-4FE3-9C57-9D27B52D411C}" dt="2021-11-18T21:43:52.884" v="17" actId="1076"/>
          <ac:spMkLst>
            <pc:docMk/>
            <pc:sldMk cId="3984954867" sldId="300"/>
            <ac:spMk id="234" creationId="{651E12A6-A723-46BD-B476-78A3FD209F0F}"/>
          </ac:spMkLst>
        </pc:spChg>
        <pc:spChg chg="add mod">
          <ac:chgData name="Stoney,Duane E." userId="905d1588-0c1d-4d68-98cb-c7b0a80ade7f" providerId="ADAL" clId="{142EF146-6830-4FE3-9C57-9D27B52D411C}" dt="2021-11-18T21:43:52.884" v="17" actId="1076"/>
          <ac:spMkLst>
            <pc:docMk/>
            <pc:sldMk cId="3984954867" sldId="300"/>
            <ac:spMk id="239" creationId="{7ABEEBB3-03D2-49A2-9227-04599F81BA72}"/>
          </ac:spMkLst>
        </pc:spChg>
        <pc:spChg chg="add mod">
          <ac:chgData name="Stoney,Duane E." userId="905d1588-0c1d-4d68-98cb-c7b0a80ade7f" providerId="ADAL" clId="{142EF146-6830-4FE3-9C57-9D27B52D411C}" dt="2021-11-18T21:43:52.884" v="17" actId="1076"/>
          <ac:spMkLst>
            <pc:docMk/>
            <pc:sldMk cId="3984954867" sldId="300"/>
            <ac:spMk id="241" creationId="{CB2AF81E-6685-4EB4-96C4-D72617ACF879}"/>
          </ac:spMkLst>
        </pc:spChg>
        <pc:picChg chg="add del mod">
          <ac:chgData name="Stoney,Duane E." userId="905d1588-0c1d-4d68-98cb-c7b0a80ade7f" providerId="ADAL" clId="{142EF146-6830-4FE3-9C57-9D27B52D411C}" dt="2021-11-18T21:43:38.676" v="11" actId="478"/>
          <ac:picMkLst>
            <pc:docMk/>
            <pc:sldMk cId="3984954867" sldId="300"/>
            <ac:picMk id="183" creationId="{371F0052-4C15-4101-8A63-5E3503C76733}"/>
          </ac:picMkLst>
        </pc:picChg>
        <pc:picChg chg="add mod">
          <ac:chgData name="Stoney,Duane E." userId="905d1588-0c1d-4d68-98cb-c7b0a80ade7f" providerId="ADAL" clId="{142EF146-6830-4FE3-9C57-9D27B52D411C}" dt="2021-11-18T21:43:52.884" v="17" actId="1076"/>
          <ac:picMkLst>
            <pc:docMk/>
            <pc:sldMk cId="3984954867" sldId="300"/>
            <ac:picMk id="237" creationId="{971EB4BF-D92C-4CDD-AF9F-E9DBBD1741BE}"/>
          </ac:picMkLst>
        </pc:picChg>
        <pc:cxnChg chg="del mod">
          <ac:chgData name="Stoney,Duane E." userId="905d1588-0c1d-4d68-98cb-c7b0a80ade7f" providerId="ADAL" clId="{142EF146-6830-4FE3-9C57-9D27B52D411C}" dt="2021-11-18T21:43:47.407" v="16" actId="478"/>
          <ac:cxnSpMkLst>
            <pc:docMk/>
            <pc:sldMk cId="3984954867" sldId="300"/>
            <ac:cxnSpMk id="164" creationId="{0EF28BB9-E84B-4F1D-B637-7B59BB81E0E3}"/>
          </ac:cxnSpMkLst>
        </pc:cxnChg>
        <pc:cxnChg chg="del">
          <ac:chgData name="Stoney,Duane E." userId="905d1588-0c1d-4d68-98cb-c7b0a80ade7f" providerId="ADAL" clId="{142EF146-6830-4FE3-9C57-9D27B52D411C}" dt="2021-11-18T21:43:42.271" v="13" actId="478"/>
          <ac:cxnSpMkLst>
            <pc:docMk/>
            <pc:sldMk cId="3984954867" sldId="300"/>
            <ac:cxnSpMk id="165" creationId="{B1DD26FA-5667-4BAB-A4DB-F5C6FE940996}"/>
          </ac:cxnSpMkLst>
        </pc:cxnChg>
        <pc:cxnChg chg="add del mod">
          <ac:chgData name="Stoney,Duane E." userId="905d1588-0c1d-4d68-98cb-c7b0a80ade7f" providerId="ADAL" clId="{142EF146-6830-4FE3-9C57-9D27B52D411C}" dt="2021-11-18T21:43:39.898" v="12" actId="478"/>
          <ac:cxnSpMkLst>
            <pc:docMk/>
            <pc:sldMk cId="3984954867" sldId="300"/>
            <ac:cxnSpMk id="233" creationId="{CD1EC484-D660-4FDF-AE5B-C4D0F0F8A0F0}"/>
          </ac:cxnSpMkLst>
        </pc:cxnChg>
        <pc:cxnChg chg="add mod">
          <ac:chgData name="Stoney,Duane E." userId="905d1588-0c1d-4d68-98cb-c7b0a80ade7f" providerId="ADAL" clId="{142EF146-6830-4FE3-9C57-9D27B52D411C}" dt="2021-11-18T21:43:52.884" v="17" actId="1076"/>
          <ac:cxnSpMkLst>
            <pc:docMk/>
            <pc:sldMk cId="3984954867" sldId="300"/>
            <ac:cxnSpMk id="238" creationId="{26260746-A45E-429C-ACD1-A17E64A0AB8D}"/>
          </ac:cxnSpMkLst>
        </pc:cxnChg>
        <pc:cxnChg chg="add mod">
          <ac:chgData name="Stoney,Duane E." userId="905d1588-0c1d-4d68-98cb-c7b0a80ade7f" providerId="ADAL" clId="{142EF146-6830-4FE3-9C57-9D27B52D411C}" dt="2021-11-18T21:43:52.884" v="17" actId="1076"/>
          <ac:cxnSpMkLst>
            <pc:docMk/>
            <pc:sldMk cId="3984954867" sldId="300"/>
            <ac:cxnSpMk id="243" creationId="{8AEEB5CC-EA2E-444B-801E-863312590C25}"/>
          </ac:cxnSpMkLst>
        </pc:cxnChg>
      </pc:sldChg>
    </pc:docChg>
  </pc:docChgLst>
  <pc:docChgLst>
    <pc:chgData name="Jewale,Veerendra" userId="d73ba4c0-a7f2-42b7-99ab-acb5534174e9" providerId="ADAL" clId="{1DE9DC06-BC5E-4DA4-844D-4D2172C24367}"/>
    <pc:docChg chg="undo redo custSel addSld delSld modSld">
      <pc:chgData name="Jewale,Veerendra" userId="d73ba4c0-a7f2-42b7-99ab-acb5534174e9" providerId="ADAL" clId="{1DE9DC06-BC5E-4DA4-844D-4D2172C24367}" dt="2024-07-03T10:40:56.036" v="788" actId="1076"/>
      <pc:docMkLst>
        <pc:docMk/>
      </pc:docMkLst>
      <pc:sldChg chg="del">
        <pc:chgData name="Jewale,Veerendra" userId="d73ba4c0-a7f2-42b7-99ab-acb5534174e9" providerId="ADAL" clId="{1DE9DC06-BC5E-4DA4-844D-4D2172C24367}" dt="2024-07-02T10:50:53.710" v="39" actId="2696"/>
        <pc:sldMkLst>
          <pc:docMk/>
          <pc:sldMk cId="3898182793" sldId="262"/>
        </pc:sldMkLst>
      </pc:sldChg>
      <pc:sldChg chg="addSp delSp modSp mod">
        <pc:chgData name="Jewale,Veerendra" userId="d73ba4c0-a7f2-42b7-99ab-acb5534174e9" providerId="ADAL" clId="{1DE9DC06-BC5E-4DA4-844D-4D2172C24367}" dt="2024-07-03T10:40:02.478" v="784" actId="20577"/>
        <pc:sldMkLst>
          <pc:docMk/>
          <pc:sldMk cId="2933599945" sldId="265"/>
        </pc:sldMkLst>
        <pc:spChg chg="add mod">
          <ac:chgData name="Jewale,Veerendra" userId="d73ba4c0-a7f2-42b7-99ab-acb5534174e9" providerId="ADAL" clId="{1DE9DC06-BC5E-4DA4-844D-4D2172C24367}" dt="2024-07-03T10:40:02.478" v="784" actId="20577"/>
          <ac:spMkLst>
            <pc:docMk/>
            <pc:sldMk cId="2933599945" sldId="265"/>
            <ac:spMk id="3" creationId="{3F0A09B4-9D88-7AB6-5753-A7ABB70AB8DD}"/>
          </ac:spMkLst>
        </pc:spChg>
        <pc:spChg chg="del">
          <ac:chgData name="Jewale,Veerendra" userId="d73ba4c0-a7f2-42b7-99ab-acb5534174e9" providerId="ADAL" clId="{1DE9DC06-BC5E-4DA4-844D-4D2172C24367}" dt="2024-07-02T10:49:53.069" v="18" actId="478"/>
          <ac:spMkLst>
            <pc:docMk/>
            <pc:sldMk cId="2933599945" sldId="265"/>
            <ac:spMk id="6" creationId="{D4F46C77-4896-4F70-A8E9-595353BEFC66}"/>
          </ac:spMkLst>
        </pc:spChg>
        <pc:spChg chg="del">
          <ac:chgData name="Jewale,Veerendra" userId="d73ba4c0-a7f2-42b7-99ab-acb5534174e9" providerId="ADAL" clId="{1DE9DC06-BC5E-4DA4-844D-4D2172C24367}" dt="2024-07-02T10:49:54.747" v="19" actId="478"/>
          <ac:spMkLst>
            <pc:docMk/>
            <pc:sldMk cId="2933599945" sldId="265"/>
            <ac:spMk id="9" creationId="{A1EAAEA2-6AE7-47F3-968F-23218B1BF92E}"/>
          </ac:spMkLst>
        </pc:spChg>
        <pc:spChg chg="del mod">
          <ac:chgData name="Jewale,Veerendra" userId="d73ba4c0-a7f2-42b7-99ab-acb5534174e9" providerId="ADAL" clId="{1DE9DC06-BC5E-4DA4-844D-4D2172C24367}" dt="2024-07-02T10:50:14.154" v="25" actId="478"/>
          <ac:spMkLst>
            <pc:docMk/>
            <pc:sldMk cId="2933599945" sldId="265"/>
            <ac:spMk id="12" creationId="{9BE1E544-A4D0-4D15-9C49-2A20317436F5}"/>
          </ac:spMkLst>
        </pc:spChg>
        <pc:graphicFrameChg chg="mod modGraphic">
          <ac:chgData name="Jewale,Veerendra" userId="d73ba4c0-a7f2-42b7-99ab-acb5534174e9" providerId="ADAL" clId="{1DE9DC06-BC5E-4DA4-844D-4D2172C24367}" dt="2024-07-02T10:50:08.512" v="23" actId="1076"/>
          <ac:graphicFrameMkLst>
            <pc:docMk/>
            <pc:sldMk cId="2933599945" sldId="265"/>
            <ac:graphicFrameMk id="7" creationId="{C9D5E9EB-1A17-4749-B971-375263CC63CF}"/>
          </ac:graphicFrameMkLst>
        </pc:graphicFrameChg>
        <pc:graphicFrameChg chg="del">
          <ac:chgData name="Jewale,Veerendra" userId="d73ba4c0-a7f2-42b7-99ab-acb5534174e9" providerId="ADAL" clId="{1DE9DC06-BC5E-4DA4-844D-4D2172C24367}" dt="2024-07-02T10:49:49.709" v="17" actId="478"/>
          <ac:graphicFrameMkLst>
            <pc:docMk/>
            <pc:sldMk cId="2933599945" sldId="265"/>
            <ac:graphicFrameMk id="10" creationId="{7A31EC0C-6B82-4C6B-B11F-E6B60EE2C7E0}"/>
          </ac:graphicFrameMkLst>
        </pc:graphicFrameChg>
        <pc:graphicFrameChg chg="del">
          <ac:chgData name="Jewale,Veerendra" userId="d73ba4c0-a7f2-42b7-99ab-acb5534174e9" providerId="ADAL" clId="{1DE9DC06-BC5E-4DA4-844D-4D2172C24367}" dt="2024-07-02T10:49:56.492" v="20" actId="478"/>
          <ac:graphicFrameMkLst>
            <pc:docMk/>
            <pc:sldMk cId="2933599945" sldId="265"/>
            <ac:graphicFrameMk id="11" creationId="{7917C83A-7233-45F7-B139-4CB6B0934B86}"/>
          </ac:graphicFrameMkLst>
        </pc:graphicFrameChg>
      </pc:sldChg>
      <pc:sldChg chg="addSp delSp modSp mod">
        <pc:chgData name="Jewale,Veerendra" userId="d73ba4c0-a7f2-42b7-99ab-acb5534174e9" providerId="ADAL" clId="{1DE9DC06-BC5E-4DA4-844D-4D2172C24367}" dt="2024-07-03T10:40:37.891" v="786" actId="6549"/>
        <pc:sldMkLst>
          <pc:docMk/>
          <pc:sldMk cId="1025974415" sldId="298"/>
        </pc:sldMkLst>
        <pc:spChg chg="add del">
          <ac:chgData name="Jewale,Veerendra" userId="d73ba4c0-a7f2-42b7-99ab-acb5534174e9" providerId="ADAL" clId="{1DE9DC06-BC5E-4DA4-844D-4D2172C24367}" dt="2024-07-02T11:11:09.370" v="327" actId="478"/>
          <ac:spMkLst>
            <pc:docMk/>
            <pc:sldMk cId="1025974415" sldId="298"/>
            <ac:spMk id="3" creationId="{0A36D9EA-4B3C-42CB-9A97-505DBCE98470}"/>
          </ac:spMkLst>
        </pc:spChg>
        <pc:spChg chg="add del mod">
          <ac:chgData name="Jewale,Veerendra" userId="d73ba4c0-a7f2-42b7-99ab-acb5534174e9" providerId="ADAL" clId="{1DE9DC06-BC5E-4DA4-844D-4D2172C24367}" dt="2024-07-02T10:52:20.824" v="121" actId="478"/>
          <ac:spMkLst>
            <pc:docMk/>
            <pc:sldMk cId="1025974415" sldId="298"/>
            <ac:spMk id="6" creationId="{9FECF1D0-5D16-AF9E-22CA-1544926E0444}"/>
          </ac:spMkLst>
        </pc:spChg>
        <pc:spChg chg="add del mod">
          <ac:chgData name="Jewale,Veerendra" userId="d73ba4c0-a7f2-42b7-99ab-acb5534174e9" providerId="ADAL" clId="{1DE9DC06-BC5E-4DA4-844D-4D2172C24367}" dt="2024-07-02T10:52:27.548" v="123" actId="478"/>
          <ac:spMkLst>
            <pc:docMk/>
            <pc:sldMk cId="1025974415" sldId="298"/>
            <ac:spMk id="8" creationId="{F7A550F2-39DE-3176-09A9-8A10025491FD}"/>
          </ac:spMkLst>
        </pc:spChg>
        <pc:spChg chg="add del mod">
          <ac:chgData name="Jewale,Veerendra" userId="d73ba4c0-a7f2-42b7-99ab-acb5534174e9" providerId="ADAL" clId="{1DE9DC06-BC5E-4DA4-844D-4D2172C24367}" dt="2024-07-02T11:06:22.273" v="268" actId="478"/>
          <ac:spMkLst>
            <pc:docMk/>
            <pc:sldMk cId="1025974415" sldId="298"/>
            <ac:spMk id="27" creationId="{121F0F81-1765-5C90-11A9-C5347B5D36D6}"/>
          </ac:spMkLst>
        </pc:spChg>
        <pc:spChg chg="add del mod">
          <ac:chgData name="Jewale,Veerendra" userId="d73ba4c0-a7f2-42b7-99ab-acb5534174e9" providerId="ADAL" clId="{1DE9DC06-BC5E-4DA4-844D-4D2172C24367}" dt="2024-07-02T11:06:15.505" v="263" actId="478"/>
          <ac:spMkLst>
            <pc:docMk/>
            <pc:sldMk cId="1025974415" sldId="298"/>
            <ac:spMk id="28" creationId="{0C07872D-CC86-93AB-5C26-25546347B14E}"/>
          </ac:spMkLst>
        </pc:spChg>
        <pc:spChg chg="add mod">
          <ac:chgData name="Jewale,Veerendra" userId="d73ba4c0-a7f2-42b7-99ab-acb5534174e9" providerId="ADAL" clId="{1DE9DC06-BC5E-4DA4-844D-4D2172C24367}" dt="2024-07-02T11:09:57.090" v="323" actId="1076"/>
          <ac:spMkLst>
            <pc:docMk/>
            <pc:sldMk cId="1025974415" sldId="298"/>
            <ac:spMk id="32" creationId="{D91E101B-6919-56D0-D2BC-3F5439C62C29}"/>
          </ac:spMkLst>
        </pc:spChg>
        <pc:spChg chg="add del mod">
          <ac:chgData name="Jewale,Veerendra" userId="d73ba4c0-a7f2-42b7-99ab-acb5534174e9" providerId="ADAL" clId="{1DE9DC06-BC5E-4DA4-844D-4D2172C24367}" dt="2024-07-02T11:29:14.843" v="641"/>
          <ac:spMkLst>
            <pc:docMk/>
            <pc:sldMk cId="1025974415" sldId="298"/>
            <ac:spMk id="35" creationId="{87CC86F4-4194-C926-4C43-5DFF0773AB3F}"/>
          </ac:spMkLst>
        </pc:spChg>
        <pc:spChg chg="add mod">
          <ac:chgData name="Jewale,Veerendra" userId="d73ba4c0-a7f2-42b7-99ab-acb5534174e9" providerId="ADAL" clId="{1DE9DC06-BC5E-4DA4-844D-4D2172C24367}" dt="2024-07-02T11:43:29.723" v="745" actId="20577"/>
          <ac:spMkLst>
            <pc:docMk/>
            <pc:sldMk cId="1025974415" sldId="298"/>
            <ac:spMk id="36" creationId="{EC4E07B4-3B78-68BB-D0A7-ACF01738BAAC}"/>
          </ac:spMkLst>
        </pc:spChg>
        <pc:spChg chg="mod">
          <ac:chgData name="Jewale,Veerendra" userId="d73ba4c0-a7f2-42b7-99ab-acb5534174e9" providerId="ADAL" clId="{1DE9DC06-BC5E-4DA4-844D-4D2172C24367}" dt="2024-07-02T11:05:23.583" v="258" actId="14100"/>
          <ac:spMkLst>
            <pc:docMk/>
            <pc:sldMk cId="1025974415" sldId="298"/>
            <ac:spMk id="98" creationId="{03588317-28A2-424B-B831-EBAF5026B6FD}"/>
          </ac:spMkLst>
        </pc:spChg>
        <pc:spChg chg="mod">
          <ac:chgData name="Jewale,Veerendra" userId="d73ba4c0-a7f2-42b7-99ab-acb5534174e9" providerId="ADAL" clId="{1DE9DC06-BC5E-4DA4-844D-4D2172C24367}" dt="2024-07-02T11:03:20.437" v="232" actId="6549"/>
          <ac:spMkLst>
            <pc:docMk/>
            <pc:sldMk cId="1025974415" sldId="298"/>
            <ac:spMk id="105" creationId="{E2BC1850-6C0B-4BD4-8A65-DDDF72DFB128}"/>
          </ac:spMkLst>
        </pc:spChg>
        <pc:spChg chg="add del">
          <ac:chgData name="Jewale,Veerendra" userId="d73ba4c0-a7f2-42b7-99ab-acb5534174e9" providerId="ADAL" clId="{1DE9DC06-BC5E-4DA4-844D-4D2172C24367}" dt="2024-07-02T10:52:23.298" v="122" actId="478"/>
          <ac:spMkLst>
            <pc:docMk/>
            <pc:sldMk cId="1025974415" sldId="298"/>
            <ac:spMk id="108" creationId="{B9D9E195-7773-47D5-8976-90C52708BD4D}"/>
          </ac:spMkLst>
        </pc:spChg>
        <pc:spChg chg="add del mod ord">
          <ac:chgData name="Jewale,Veerendra" userId="d73ba4c0-a7f2-42b7-99ab-acb5534174e9" providerId="ADAL" clId="{1DE9DC06-BC5E-4DA4-844D-4D2172C24367}" dt="2024-07-02T11:06:17.954" v="265" actId="478"/>
          <ac:spMkLst>
            <pc:docMk/>
            <pc:sldMk cId="1025974415" sldId="298"/>
            <ac:spMk id="109" creationId="{B7ABC5BE-68D3-4D2B-A01B-A84BF5EDF822}"/>
          </ac:spMkLst>
        </pc:spChg>
        <pc:spChg chg="del">
          <ac:chgData name="Jewale,Veerendra" userId="d73ba4c0-a7f2-42b7-99ab-acb5534174e9" providerId="ADAL" clId="{1DE9DC06-BC5E-4DA4-844D-4D2172C24367}" dt="2024-07-02T10:53:15.352" v="134" actId="478"/>
          <ac:spMkLst>
            <pc:docMk/>
            <pc:sldMk cId="1025974415" sldId="298"/>
            <ac:spMk id="121" creationId="{2F175D66-408E-4B12-BD26-FF2A742C9792}"/>
          </ac:spMkLst>
        </pc:spChg>
        <pc:spChg chg="del">
          <ac:chgData name="Jewale,Veerendra" userId="d73ba4c0-a7f2-42b7-99ab-acb5534174e9" providerId="ADAL" clId="{1DE9DC06-BC5E-4DA4-844D-4D2172C24367}" dt="2024-07-02T10:53:21.101" v="137" actId="478"/>
          <ac:spMkLst>
            <pc:docMk/>
            <pc:sldMk cId="1025974415" sldId="298"/>
            <ac:spMk id="122" creationId="{68BBC9A6-70E9-4DC0-8F97-699C0017283F}"/>
          </ac:spMkLst>
        </pc:spChg>
        <pc:spChg chg="del">
          <ac:chgData name="Jewale,Veerendra" userId="d73ba4c0-a7f2-42b7-99ab-acb5534174e9" providerId="ADAL" clId="{1DE9DC06-BC5E-4DA4-844D-4D2172C24367}" dt="2024-07-02T10:53:18.981" v="136" actId="478"/>
          <ac:spMkLst>
            <pc:docMk/>
            <pc:sldMk cId="1025974415" sldId="298"/>
            <ac:spMk id="125" creationId="{E892E019-F04A-465F-8EAA-31CA0D525DDF}"/>
          </ac:spMkLst>
        </pc:spChg>
        <pc:spChg chg="add del">
          <ac:chgData name="Jewale,Veerendra" userId="d73ba4c0-a7f2-42b7-99ab-acb5534174e9" providerId="ADAL" clId="{1DE9DC06-BC5E-4DA4-844D-4D2172C24367}" dt="2024-07-02T11:28:46.271" v="638" actId="478"/>
          <ac:spMkLst>
            <pc:docMk/>
            <pc:sldMk cId="1025974415" sldId="298"/>
            <ac:spMk id="136" creationId="{A1E8D1A6-F70E-4B3F-B67D-BDC72851C118}"/>
          </ac:spMkLst>
        </pc:spChg>
        <pc:spChg chg="add del mod">
          <ac:chgData name="Jewale,Veerendra" userId="d73ba4c0-a7f2-42b7-99ab-acb5534174e9" providerId="ADAL" clId="{1DE9DC06-BC5E-4DA4-844D-4D2172C24367}" dt="2024-07-02T11:04:11.624" v="251" actId="478"/>
          <ac:spMkLst>
            <pc:docMk/>
            <pc:sldMk cId="1025974415" sldId="298"/>
            <ac:spMk id="143" creationId="{480536C8-047F-4019-8CB6-398F4D4252D7}"/>
          </ac:spMkLst>
        </pc:spChg>
        <pc:spChg chg="mod">
          <ac:chgData name="Jewale,Veerendra" userId="d73ba4c0-a7f2-42b7-99ab-acb5534174e9" providerId="ADAL" clId="{1DE9DC06-BC5E-4DA4-844D-4D2172C24367}" dt="2024-07-02T11:20:59.259" v="438" actId="14100"/>
          <ac:spMkLst>
            <pc:docMk/>
            <pc:sldMk cId="1025974415" sldId="298"/>
            <ac:spMk id="147" creationId="{EAE9E2C0-FA6A-4C65-952C-8EC722E0E468}"/>
          </ac:spMkLst>
        </pc:spChg>
        <pc:spChg chg="del">
          <ac:chgData name="Jewale,Veerendra" userId="d73ba4c0-a7f2-42b7-99ab-acb5534174e9" providerId="ADAL" clId="{1DE9DC06-BC5E-4DA4-844D-4D2172C24367}" dt="2024-07-02T11:20:32.009" v="428" actId="478"/>
          <ac:spMkLst>
            <pc:docMk/>
            <pc:sldMk cId="1025974415" sldId="298"/>
            <ac:spMk id="148" creationId="{00A75427-EF62-4888-AB28-3BF6A4C0B17B}"/>
          </ac:spMkLst>
        </pc:spChg>
        <pc:spChg chg="del">
          <ac:chgData name="Jewale,Veerendra" userId="d73ba4c0-a7f2-42b7-99ab-acb5534174e9" providerId="ADAL" clId="{1DE9DC06-BC5E-4DA4-844D-4D2172C24367}" dt="2024-07-02T11:21:20.481" v="440" actId="478"/>
          <ac:spMkLst>
            <pc:docMk/>
            <pc:sldMk cId="1025974415" sldId="298"/>
            <ac:spMk id="149" creationId="{B1AF18EA-ABB4-4508-A7CB-A608D9787205}"/>
          </ac:spMkLst>
        </pc:spChg>
        <pc:spChg chg="mod">
          <ac:chgData name="Jewale,Veerendra" userId="d73ba4c0-a7f2-42b7-99ab-acb5534174e9" providerId="ADAL" clId="{1DE9DC06-BC5E-4DA4-844D-4D2172C24367}" dt="2024-07-03T10:40:37.891" v="786" actId="6549"/>
          <ac:spMkLst>
            <pc:docMk/>
            <pc:sldMk cId="1025974415" sldId="298"/>
            <ac:spMk id="161" creationId="{2EDF7308-8338-487F-AA68-F0AA953F1940}"/>
          </ac:spMkLst>
        </pc:spChg>
        <pc:spChg chg="mod">
          <ac:chgData name="Jewale,Veerendra" userId="d73ba4c0-a7f2-42b7-99ab-acb5534174e9" providerId="ADAL" clId="{1DE9DC06-BC5E-4DA4-844D-4D2172C24367}" dt="2024-07-02T11:20:14.486" v="423" actId="20577"/>
          <ac:spMkLst>
            <pc:docMk/>
            <pc:sldMk cId="1025974415" sldId="298"/>
            <ac:spMk id="162" creationId="{D24856D0-5B17-47A7-A6BC-7BE01C2C1312}"/>
          </ac:spMkLst>
        </pc:spChg>
        <pc:spChg chg="del">
          <ac:chgData name="Jewale,Veerendra" userId="d73ba4c0-a7f2-42b7-99ab-acb5534174e9" providerId="ADAL" clId="{1DE9DC06-BC5E-4DA4-844D-4D2172C24367}" dt="2024-07-02T11:20:27.838" v="427" actId="478"/>
          <ac:spMkLst>
            <pc:docMk/>
            <pc:sldMk cId="1025974415" sldId="298"/>
            <ac:spMk id="163" creationId="{EE303508-377E-4F52-A4F4-EFAD090B866A}"/>
          </ac:spMkLst>
        </pc:spChg>
        <pc:spChg chg="mod">
          <ac:chgData name="Jewale,Veerendra" userId="d73ba4c0-a7f2-42b7-99ab-acb5534174e9" providerId="ADAL" clId="{1DE9DC06-BC5E-4DA4-844D-4D2172C24367}" dt="2024-07-02T11:20:21.711" v="425" actId="20577"/>
          <ac:spMkLst>
            <pc:docMk/>
            <pc:sldMk cId="1025974415" sldId="298"/>
            <ac:spMk id="164" creationId="{CD8B0243-168D-46BB-94C8-9E179B6B83A7}"/>
          </ac:spMkLst>
        </pc:spChg>
        <pc:spChg chg="del">
          <ac:chgData name="Jewale,Veerendra" userId="d73ba4c0-a7f2-42b7-99ab-acb5534174e9" providerId="ADAL" clId="{1DE9DC06-BC5E-4DA4-844D-4D2172C24367}" dt="2024-07-02T11:20:25.417" v="426" actId="478"/>
          <ac:spMkLst>
            <pc:docMk/>
            <pc:sldMk cId="1025974415" sldId="298"/>
            <ac:spMk id="172" creationId="{7BB59132-8BF6-47C6-8537-9CED023DFCDB}"/>
          </ac:spMkLst>
        </pc:spChg>
        <pc:spChg chg="add del">
          <ac:chgData name="Jewale,Veerendra" userId="d73ba4c0-a7f2-42b7-99ab-acb5534174e9" providerId="ADAL" clId="{1DE9DC06-BC5E-4DA4-844D-4D2172C24367}" dt="2024-07-02T11:11:20.770" v="332" actId="478"/>
          <ac:spMkLst>
            <pc:docMk/>
            <pc:sldMk cId="1025974415" sldId="298"/>
            <ac:spMk id="183" creationId="{2E86EBD4-4974-4A02-810F-21490EE98D96}"/>
          </ac:spMkLst>
        </pc:spChg>
        <pc:spChg chg="add del mod">
          <ac:chgData name="Jewale,Veerendra" userId="d73ba4c0-a7f2-42b7-99ab-acb5534174e9" providerId="ADAL" clId="{1DE9DC06-BC5E-4DA4-844D-4D2172C24367}" dt="2024-07-02T10:59:18.409" v="179" actId="478"/>
          <ac:spMkLst>
            <pc:docMk/>
            <pc:sldMk cId="1025974415" sldId="298"/>
            <ac:spMk id="186" creationId="{3E289E76-D43C-4B03-A8C3-CBAF3ED425A8}"/>
          </ac:spMkLst>
        </pc:spChg>
        <pc:spChg chg="mod">
          <ac:chgData name="Jewale,Veerendra" userId="d73ba4c0-a7f2-42b7-99ab-acb5534174e9" providerId="ADAL" clId="{1DE9DC06-BC5E-4DA4-844D-4D2172C24367}" dt="2024-07-02T10:56:37.628" v="158" actId="1076"/>
          <ac:spMkLst>
            <pc:docMk/>
            <pc:sldMk cId="1025974415" sldId="298"/>
            <ac:spMk id="187" creationId="{7B38F91C-71D2-4349-B3B5-38B6B1007BB7}"/>
          </ac:spMkLst>
        </pc:spChg>
        <pc:spChg chg="mod">
          <ac:chgData name="Jewale,Veerendra" userId="d73ba4c0-a7f2-42b7-99ab-acb5534174e9" providerId="ADAL" clId="{1DE9DC06-BC5E-4DA4-844D-4D2172C24367}" dt="2024-07-02T11:05:08.348" v="257" actId="1076"/>
          <ac:spMkLst>
            <pc:docMk/>
            <pc:sldMk cId="1025974415" sldId="298"/>
            <ac:spMk id="192" creationId="{DCD1C56B-8491-4259-9CDC-A564399E5467}"/>
          </ac:spMkLst>
        </pc:spChg>
        <pc:spChg chg="add del mod">
          <ac:chgData name="Jewale,Veerendra" userId="d73ba4c0-a7f2-42b7-99ab-acb5534174e9" providerId="ADAL" clId="{1DE9DC06-BC5E-4DA4-844D-4D2172C24367}" dt="2024-07-02T11:11:17.946" v="328" actId="478"/>
          <ac:spMkLst>
            <pc:docMk/>
            <pc:sldMk cId="1025974415" sldId="298"/>
            <ac:spMk id="198" creationId="{2B949B48-3B58-4004-89BF-82D8167D4EE5}"/>
          </ac:spMkLst>
        </pc:spChg>
        <pc:spChg chg="add del">
          <ac:chgData name="Jewale,Veerendra" userId="d73ba4c0-a7f2-42b7-99ab-acb5534174e9" providerId="ADAL" clId="{1DE9DC06-BC5E-4DA4-844D-4D2172C24367}" dt="2024-07-02T11:11:22.141" v="333" actId="478"/>
          <ac:spMkLst>
            <pc:docMk/>
            <pc:sldMk cId="1025974415" sldId="298"/>
            <ac:spMk id="199" creationId="{96004120-C6B3-4752-A975-3DEEB9EC53CE}"/>
          </ac:spMkLst>
        </pc:spChg>
        <pc:spChg chg="del">
          <ac:chgData name="Jewale,Veerendra" userId="d73ba4c0-a7f2-42b7-99ab-acb5534174e9" providerId="ADAL" clId="{1DE9DC06-BC5E-4DA4-844D-4D2172C24367}" dt="2024-07-02T10:54:03.969" v="139" actId="478"/>
          <ac:spMkLst>
            <pc:docMk/>
            <pc:sldMk cId="1025974415" sldId="298"/>
            <ac:spMk id="208" creationId="{4B9582E7-E9F8-4E95-8BF7-DE873CD2D099}"/>
          </ac:spMkLst>
        </pc:spChg>
        <pc:spChg chg="mod">
          <ac:chgData name="Jewale,Veerendra" userId="d73ba4c0-a7f2-42b7-99ab-acb5534174e9" providerId="ADAL" clId="{1DE9DC06-BC5E-4DA4-844D-4D2172C24367}" dt="2024-07-02T11:33:03.331" v="730" actId="1076"/>
          <ac:spMkLst>
            <pc:docMk/>
            <pc:sldMk cId="1025974415" sldId="298"/>
            <ac:spMk id="215" creationId="{6F6F6C00-E00E-4E18-963E-CE0B60C23BE5}"/>
          </ac:spMkLst>
        </pc:spChg>
        <pc:spChg chg="add del">
          <ac:chgData name="Jewale,Veerendra" userId="d73ba4c0-a7f2-42b7-99ab-acb5534174e9" providerId="ADAL" clId="{1DE9DC06-BC5E-4DA4-844D-4D2172C24367}" dt="2024-07-02T10:52:51.636" v="128" actId="478"/>
          <ac:spMkLst>
            <pc:docMk/>
            <pc:sldMk cId="1025974415" sldId="298"/>
            <ac:spMk id="239" creationId="{3793E403-F83F-4D3F-9FAC-C9EF13459E96}"/>
          </ac:spMkLst>
        </pc:spChg>
        <pc:spChg chg="mod">
          <ac:chgData name="Jewale,Veerendra" userId="d73ba4c0-a7f2-42b7-99ab-acb5534174e9" providerId="ADAL" clId="{1DE9DC06-BC5E-4DA4-844D-4D2172C24367}" dt="2024-07-02T11:13:05.683" v="342" actId="113"/>
          <ac:spMkLst>
            <pc:docMk/>
            <pc:sldMk cId="1025974415" sldId="298"/>
            <ac:spMk id="243" creationId="{ADF30FB3-B06C-42BB-914B-A75F36FE8908}"/>
          </ac:spMkLst>
        </pc:spChg>
        <pc:spChg chg="add del mod">
          <ac:chgData name="Jewale,Veerendra" userId="d73ba4c0-a7f2-42b7-99ab-acb5534174e9" providerId="ADAL" clId="{1DE9DC06-BC5E-4DA4-844D-4D2172C24367}" dt="2024-07-02T11:01:35.604" v="214" actId="6549"/>
          <ac:spMkLst>
            <pc:docMk/>
            <pc:sldMk cId="1025974415" sldId="298"/>
            <ac:spMk id="662" creationId="{A382DBE1-E973-4EC7-BE6C-B7D7B0471E63}"/>
          </ac:spMkLst>
        </pc:spChg>
        <pc:grpChg chg="add del">
          <ac:chgData name="Jewale,Veerendra" userId="d73ba4c0-a7f2-42b7-99ab-acb5534174e9" providerId="ADAL" clId="{1DE9DC06-BC5E-4DA4-844D-4D2172C24367}" dt="2024-07-02T11:11:23.079" v="334" actId="478"/>
          <ac:grpSpMkLst>
            <pc:docMk/>
            <pc:sldMk cId="1025974415" sldId="298"/>
            <ac:grpSpMk id="4" creationId="{C43A17D2-FD8F-442D-A78C-CA5F25BAD2E3}"/>
          </ac:grpSpMkLst>
        </pc:grpChg>
        <pc:grpChg chg="mod">
          <ac:chgData name="Jewale,Veerendra" userId="d73ba4c0-a7f2-42b7-99ab-acb5534174e9" providerId="ADAL" clId="{1DE9DC06-BC5E-4DA4-844D-4D2172C24367}" dt="2024-07-02T11:05:23.583" v="258" actId="14100"/>
          <ac:grpSpMkLst>
            <pc:docMk/>
            <pc:sldMk cId="1025974415" sldId="298"/>
            <ac:grpSpMk id="13" creationId="{7A9AC9A4-DBB0-45FB-BFB0-B8A87B766500}"/>
          </ac:grpSpMkLst>
        </pc:grpChg>
        <pc:grpChg chg="del">
          <ac:chgData name="Jewale,Veerendra" userId="d73ba4c0-a7f2-42b7-99ab-acb5534174e9" providerId="ADAL" clId="{1DE9DC06-BC5E-4DA4-844D-4D2172C24367}" dt="2024-07-02T10:54:54.626" v="142" actId="478"/>
          <ac:grpSpMkLst>
            <pc:docMk/>
            <pc:sldMk cId="1025974415" sldId="298"/>
            <ac:grpSpMk id="138" creationId="{71B0F67A-ED4A-44AB-9C99-0DD8A1BED6F8}"/>
          </ac:grpSpMkLst>
        </pc:grpChg>
        <pc:picChg chg="add del mod">
          <ac:chgData name="Jewale,Veerendra" userId="d73ba4c0-a7f2-42b7-99ab-acb5534174e9" providerId="ADAL" clId="{1DE9DC06-BC5E-4DA4-844D-4D2172C24367}" dt="2024-07-02T11:03:42.849" v="241" actId="478"/>
          <ac:picMkLst>
            <pc:docMk/>
            <pc:sldMk cId="1025974415" sldId="298"/>
            <ac:picMk id="18" creationId="{8C80D6FF-2AB5-1246-7F04-C86072B548E0}"/>
          </ac:picMkLst>
        </pc:picChg>
        <pc:picChg chg="add del mod">
          <ac:chgData name="Jewale,Veerendra" userId="d73ba4c0-a7f2-42b7-99ab-acb5534174e9" providerId="ADAL" clId="{1DE9DC06-BC5E-4DA4-844D-4D2172C24367}" dt="2024-07-02T11:03:43.384" v="242" actId="478"/>
          <ac:picMkLst>
            <pc:docMk/>
            <pc:sldMk cId="1025974415" sldId="298"/>
            <ac:picMk id="19" creationId="{5A50AF92-C018-F2BE-0DAD-3A9C744AF82F}"/>
          </ac:picMkLst>
        </pc:picChg>
        <pc:picChg chg="add del mod">
          <ac:chgData name="Jewale,Veerendra" userId="d73ba4c0-a7f2-42b7-99ab-acb5534174e9" providerId="ADAL" clId="{1DE9DC06-BC5E-4DA4-844D-4D2172C24367}" dt="2024-07-02T11:03:42.224" v="240" actId="478"/>
          <ac:picMkLst>
            <pc:docMk/>
            <pc:sldMk cId="1025974415" sldId="298"/>
            <ac:picMk id="20" creationId="{D13E480D-59F4-6A97-A25B-8829735276BE}"/>
          </ac:picMkLst>
        </pc:picChg>
        <pc:picChg chg="add del mod">
          <ac:chgData name="Jewale,Veerendra" userId="d73ba4c0-a7f2-42b7-99ab-acb5534174e9" providerId="ADAL" clId="{1DE9DC06-BC5E-4DA4-844D-4D2172C24367}" dt="2024-07-02T11:06:13.045" v="260" actId="478"/>
          <ac:picMkLst>
            <pc:docMk/>
            <pc:sldMk cId="1025974415" sldId="298"/>
            <ac:picMk id="21" creationId="{ACE73CAA-A43C-7238-8941-714CB31312FE}"/>
          </ac:picMkLst>
        </pc:picChg>
        <pc:picChg chg="add mod">
          <ac:chgData name="Jewale,Veerendra" userId="d73ba4c0-a7f2-42b7-99ab-acb5534174e9" providerId="ADAL" clId="{1DE9DC06-BC5E-4DA4-844D-4D2172C24367}" dt="2024-07-02T11:04:30.563" v="254" actId="166"/>
          <ac:picMkLst>
            <pc:docMk/>
            <pc:sldMk cId="1025974415" sldId="298"/>
            <ac:picMk id="23" creationId="{D87D63B9-A4DE-8AE7-A94F-ECACADD1BB4C}"/>
          </ac:picMkLst>
        </pc:picChg>
        <pc:picChg chg="add mod">
          <ac:chgData name="Jewale,Veerendra" userId="d73ba4c0-a7f2-42b7-99ab-acb5534174e9" providerId="ADAL" clId="{1DE9DC06-BC5E-4DA4-844D-4D2172C24367}" dt="2024-07-02T11:07:27.011" v="314" actId="1038"/>
          <ac:picMkLst>
            <pc:docMk/>
            <pc:sldMk cId="1025974415" sldId="298"/>
            <ac:picMk id="24" creationId="{F358C07B-8E35-9DAC-0E11-021426B15F59}"/>
          </ac:picMkLst>
        </pc:picChg>
        <pc:picChg chg="add del mod">
          <ac:chgData name="Jewale,Veerendra" userId="d73ba4c0-a7f2-42b7-99ab-acb5534174e9" providerId="ADAL" clId="{1DE9DC06-BC5E-4DA4-844D-4D2172C24367}" dt="2024-07-02T11:06:20.577" v="267" actId="478"/>
          <ac:picMkLst>
            <pc:docMk/>
            <pc:sldMk cId="1025974415" sldId="298"/>
            <ac:picMk id="25" creationId="{2A098AA1-69C9-D58E-F1CE-600A461845F7}"/>
          </ac:picMkLst>
        </pc:picChg>
        <pc:picChg chg="add del mod">
          <ac:chgData name="Jewale,Veerendra" userId="d73ba4c0-a7f2-42b7-99ab-acb5534174e9" providerId="ADAL" clId="{1DE9DC06-BC5E-4DA4-844D-4D2172C24367}" dt="2024-07-02T11:06:19.392" v="266" actId="478"/>
          <ac:picMkLst>
            <pc:docMk/>
            <pc:sldMk cId="1025974415" sldId="298"/>
            <ac:picMk id="26" creationId="{85789308-120C-03EE-E2F4-842047440301}"/>
          </ac:picMkLst>
        </pc:picChg>
        <pc:picChg chg="add mod">
          <ac:chgData name="Jewale,Veerendra" userId="d73ba4c0-a7f2-42b7-99ab-acb5534174e9" providerId="ADAL" clId="{1DE9DC06-BC5E-4DA4-844D-4D2172C24367}" dt="2024-07-02T11:07:32.514" v="315" actId="1036"/>
          <ac:picMkLst>
            <pc:docMk/>
            <pc:sldMk cId="1025974415" sldId="298"/>
            <ac:picMk id="29" creationId="{F2D7B9E3-C7B7-8FC4-5F93-F1FC7F49F7DF}"/>
          </ac:picMkLst>
        </pc:picChg>
        <pc:picChg chg="del mod">
          <ac:chgData name="Jewale,Veerendra" userId="d73ba4c0-a7f2-42b7-99ab-acb5534174e9" providerId="ADAL" clId="{1DE9DC06-BC5E-4DA4-844D-4D2172C24367}" dt="2024-07-02T11:03:40.351" v="238" actId="478"/>
          <ac:picMkLst>
            <pc:docMk/>
            <pc:sldMk cId="1025974415" sldId="298"/>
            <ac:picMk id="39" creationId="{D573E649-E807-4C36-A0F7-FAD1147054FE}"/>
          </ac:picMkLst>
        </pc:picChg>
        <pc:picChg chg="del mod">
          <ac:chgData name="Jewale,Veerendra" userId="d73ba4c0-a7f2-42b7-99ab-acb5534174e9" providerId="ADAL" clId="{1DE9DC06-BC5E-4DA4-844D-4D2172C24367}" dt="2024-07-02T11:03:41.135" v="239" actId="478"/>
          <ac:picMkLst>
            <pc:docMk/>
            <pc:sldMk cId="1025974415" sldId="298"/>
            <ac:picMk id="40" creationId="{CBF8ED39-1142-469C-93D1-ACDC720DF21D}"/>
          </ac:picMkLst>
        </pc:picChg>
        <pc:picChg chg="add del">
          <ac:chgData name="Jewale,Veerendra" userId="d73ba4c0-a7f2-42b7-99ab-acb5534174e9" providerId="ADAL" clId="{1DE9DC06-BC5E-4DA4-844D-4D2172C24367}" dt="2024-07-02T10:59:22.493" v="180" actId="478"/>
          <ac:picMkLst>
            <pc:docMk/>
            <pc:sldMk cId="1025974415" sldId="298"/>
            <ac:picMk id="95" creationId="{07DD5F26-8C6F-468F-8A1F-0CFFC1E6CA81}"/>
          </ac:picMkLst>
        </pc:picChg>
        <pc:picChg chg="add del">
          <ac:chgData name="Jewale,Veerendra" userId="d73ba4c0-a7f2-42b7-99ab-acb5534174e9" providerId="ADAL" clId="{1DE9DC06-BC5E-4DA4-844D-4D2172C24367}" dt="2024-07-02T10:59:23.746" v="182" actId="478"/>
          <ac:picMkLst>
            <pc:docMk/>
            <pc:sldMk cId="1025974415" sldId="298"/>
            <ac:picMk id="96" creationId="{78CA485A-9624-4A2B-A93A-B64727AB1A79}"/>
          </ac:picMkLst>
        </pc:picChg>
        <pc:picChg chg="add del">
          <ac:chgData name="Jewale,Veerendra" userId="d73ba4c0-a7f2-42b7-99ab-acb5534174e9" providerId="ADAL" clId="{1DE9DC06-BC5E-4DA4-844D-4D2172C24367}" dt="2024-07-02T10:59:23.164" v="181" actId="478"/>
          <ac:picMkLst>
            <pc:docMk/>
            <pc:sldMk cId="1025974415" sldId="298"/>
            <ac:picMk id="102" creationId="{0A513E79-6B3D-4209-A3B9-2393E52E3D33}"/>
          </ac:picMkLst>
        </pc:picChg>
        <pc:picChg chg="del mod">
          <ac:chgData name="Jewale,Veerendra" userId="d73ba4c0-a7f2-42b7-99ab-acb5534174e9" providerId="ADAL" clId="{1DE9DC06-BC5E-4DA4-844D-4D2172C24367}" dt="2024-07-02T11:03:24.842" v="234" actId="478"/>
          <ac:picMkLst>
            <pc:docMk/>
            <pc:sldMk cId="1025974415" sldId="298"/>
            <ac:picMk id="103" creationId="{2641B600-5710-42D9-82BC-5C573D03D62B}"/>
          </ac:picMkLst>
        </pc:picChg>
        <pc:picChg chg="del">
          <ac:chgData name="Jewale,Veerendra" userId="d73ba4c0-a7f2-42b7-99ab-acb5534174e9" providerId="ADAL" clId="{1DE9DC06-BC5E-4DA4-844D-4D2172C24367}" dt="2024-07-02T10:53:14.514" v="133" actId="478"/>
          <ac:picMkLst>
            <pc:docMk/>
            <pc:sldMk cId="1025974415" sldId="298"/>
            <ac:picMk id="119" creationId="{7D88D7FD-7978-46CD-BD7F-82DDC490922C}"/>
          </ac:picMkLst>
        </pc:picChg>
        <pc:picChg chg="add del">
          <ac:chgData name="Jewale,Veerendra" userId="d73ba4c0-a7f2-42b7-99ab-acb5534174e9" providerId="ADAL" clId="{1DE9DC06-BC5E-4DA4-844D-4D2172C24367}" dt="2024-07-02T11:11:19.951" v="331" actId="478"/>
          <ac:picMkLst>
            <pc:docMk/>
            <pc:sldMk cId="1025974415" sldId="298"/>
            <ac:picMk id="188" creationId="{69BDA7F8-02BF-49E1-9D50-1802762DD72C}"/>
          </ac:picMkLst>
        </pc:picChg>
        <pc:picChg chg="add del ord">
          <ac:chgData name="Jewale,Veerendra" userId="d73ba4c0-a7f2-42b7-99ab-acb5534174e9" providerId="ADAL" clId="{1DE9DC06-BC5E-4DA4-844D-4D2172C24367}" dt="2024-07-02T11:02:59.813" v="230" actId="166"/>
          <ac:picMkLst>
            <pc:docMk/>
            <pc:sldMk cId="1025974415" sldId="298"/>
            <ac:picMk id="189" creationId="{E118565B-8995-4EFB-A72B-D22511DAFA02}"/>
          </ac:picMkLst>
        </pc:picChg>
        <pc:picChg chg="mod">
          <ac:chgData name="Jewale,Veerendra" userId="d73ba4c0-a7f2-42b7-99ab-acb5534174e9" providerId="ADAL" clId="{1DE9DC06-BC5E-4DA4-844D-4D2172C24367}" dt="2024-07-02T10:57:48.658" v="173" actId="166"/>
          <ac:picMkLst>
            <pc:docMk/>
            <pc:sldMk cId="1025974415" sldId="298"/>
            <ac:picMk id="232" creationId="{8E60561F-13D4-49CC-9AED-C76C1E4F706A}"/>
          </ac:picMkLst>
        </pc:picChg>
        <pc:picChg chg="del">
          <ac:chgData name="Jewale,Veerendra" userId="d73ba4c0-a7f2-42b7-99ab-acb5534174e9" providerId="ADAL" clId="{1DE9DC06-BC5E-4DA4-844D-4D2172C24367}" dt="2024-07-02T10:59:13.937" v="176" actId="478"/>
          <ac:picMkLst>
            <pc:docMk/>
            <pc:sldMk cId="1025974415" sldId="298"/>
            <ac:picMk id="236" creationId="{3EE39DB0-666B-4219-B037-69411FBC5DB4}"/>
          </ac:picMkLst>
        </pc:picChg>
        <pc:picChg chg="mod">
          <ac:chgData name="Jewale,Veerendra" userId="d73ba4c0-a7f2-42b7-99ab-acb5534174e9" providerId="ADAL" clId="{1DE9DC06-BC5E-4DA4-844D-4D2172C24367}" dt="2024-07-02T11:05:23.583" v="258" actId="14100"/>
          <ac:picMkLst>
            <pc:docMk/>
            <pc:sldMk cId="1025974415" sldId="298"/>
            <ac:picMk id="416" creationId="{A3C91B00-8DCF-4A5E-9D4F-7086E3FDA2D1}"/>
          </ac:picMkLst>
        </pc:picChg>
        <pc:picChg chg="mod">
          <ac:chgData name="Jewale,Veerendra" userId="d73ba4c0-a7f2-42b7-99ab-acb5534174e9" providerId="ADAL" clId="{1DE9DC06-BC5E-4DA4-844D-4D2172C24367}" dt="2024-07-02T11:05:23.583" v="258" actId="14100"/>
          <ac:picMkLst>
            <pc:docMk/>
            <pc:sldMk cId="1025974415" sldId="298"/>
            <ac:picMk id="417" creationId="{32D6E70F-AEAF-4B78-8A4D-89E7CB03D05D}"/>
          </ac:picMkLst>
        </pc:picChg>
        <pc:picChg chg="add del">
          <ac:chgData name="Jewale,Veerendra" userId="d73ba4c0-a7f2-42b7-99ab-acb5534174e9" providerId="ADAL" clId="{1DE9DC06-BC5E-4DA4-844D-4D2172C24367}" dt="2024-07-02T11:01:29.491" v="208" actId="478"/>
          <ac:picMkLst>
            <pc:docMk/>
            <pc:sldMk cId="1025974415" sldId="298"/>
            <ac:picMk id="637" creationId="{136C6F31-9ADD-4B80-B2B5-E3B2B2403541}"/>
          </ac:picMkLst>
        </pc:picChg>
        <pc:cxnChg chg="add mod">
          <ac:chgData name="Jewale,Veerendra" userId="d73ba4c0-a7f2-42b7-99ab-acb5534174e9" providerId="ADAL" clId="{1DE9DC06-BC5E-4DA4-844D-4D2172C24367}" dt="2024-07-02T10:56:36.850" v="157" actId="1076"/>
          <ac:cxnSpMkLst>
            <pc:docMk/>
            <pc:sldMk cId="1025974415" sldId="298"/>
            <ac:cxnSpMk id="11" creationId="{BB104033-75C7-7666-45C2-0301C091C2CE}"/>
          </ac:cxnSpMkLst>
        </pc:cxnChg>
        <pc:cxnChg chg="add mod">
          <ac:chgData name="Jewale,Veerendra" userId="d73ba4c0-a7f2-42b7-99ab-acb5534174e9" providerId="ADAL" clId="{1DE9DC06-BC5E-4DA4-844D-4D2172C24367}" dt="2024-07-02T10:57:43.011" v="172" actId="1076"/>
          <ac:cxnSpMkLst>
            <pc:docMk/>
            <pc:sldMk cId="1025974415" sldId="298"/>
            <ac:cxnSpMk id="14" creationId="{17D97FF7-AEB5-82DA-4C29-876F12643471}"/>
          </ac:cxnSpMkLst>
        </pc:cxnChg>
        <pc:cxnChg chg="add del mod">
          <ac:chgData name="Jewale,Veerendra" userId="d73ba4c0-a7f2-42b7-99ab-acb5534174e9" providerId="ADAL" clId="{1DE9DC06-BC5E-4DA4-844D-4D2172C24367}" dt="2024-07-02T11:06:14.587" v="262" actId="478"/>
          <ac:cxnSpMkLst>
            <pc:docMk/>
            <pc:sldMk cId="1025974415" sldId="298"/>
            <ac:cxnSpMk id="15" creationId="{9A9D1E06-7E18-41D4-52E5-036118A64E7E}"/>
          </ac:cxnSpMkLst>
        </pc:cxnChg>
        <pc:cxnChg chg="add mod">
          <ac:chgData name="Jewale,Veerendra" userId="d73ba4c0-a7f2-42b7-99ab-acb5534174e9" providerId="ADAL" clId="{1DE9DC06-BC5E-4DA4-844D-4D2172C24367}" dt="2024-07-02T11:02:34.889" v="226"/>
          <ac:cxnSpMkLst>
            <pc:docMk/>
            <pc:sldMk cId="1025974415" sldId="298"/>
            <ac:cxnSpMk id="16" creationId="{5FD0D95B-2DD5-6C1C-90D2-0F818E7ABF72}"/>
          </ac:cxnSpMkLst>
        </pc:cxnChg>
        <pc:cxnChg chg="add del mod">
          <ac:chgData name="Jewale,Veerendra" userId="d73ba4c0-a7f2-42b7-99ab-acb5534174e9" providerId="ADAL" clId="{1DE9DC06-BC5E-4DA4-844D-4D2172C24367}" dt="2024-07-02T11:06:13.792" v="261" actId="478"/>
          <ac:cxnSpMkLst>
            <pc:docMk/>
            <pc:sldMk cId="1025974415" sldId="298"/>
            <ac:cxnSpMk id="17" creationId="{CF010F37-E1A3-2292-F5A1-D4C981444BCA}"/>
          </ac:cxnSpMkLst>
        </pc:cxnChg>
        <pc:cxnChg chg="add del mod ord">
          <ac:chgData name="Jewale,Veerendra" userId="d73ba4c0-a7f2-42b7-99ab-acb5534174e9" providerId="ADAL" clId="{1DE9DC06-BC5E-4DA4-844D-4D2172C24367}" dt="2024-07-02T11:06:12.274" v="259" actId="478"/>
          <ac:cxnSpMkLst>
            <pc:docMk/>
            <pc:sldMk cId="1025974415" sldId="298"/>
            <ac:cxnSpMk id="22" creationId="{A8117C6C-1AAD-5DCD-F66B-19513A3F7A1C}"/>
          </ac:cxnSpMkLst>
        </pc:cxnChg>
        <pc:cxnChg chg="del mod">
          <ac:chgData name="Jewale,Veerendra" userId="d73ba4c0-a7f2-42b7-99ab-acb5534174e9" providerId="ADAL" clId="{1DE9DC06-BC5E-4DA4-844D-4D2172C24367}" dt="2024-07-02T10:57:36.761" v="170" actId="478"/>
          <ac:cxnSpMkLst>
            <pc:docMk/>
            <pc:sldMk cId="1025974415" sldId="298"/>
            <ac:cxnSpMk id="30" creationId="{B13E6F26-18E7-4040-B053-0DD3595A18D8}"/>
          </ac:cxnSpMkLst>
        </pc:cxnChg>
        <pc:cxnChg chg="add mod">
          <ac:chgData name="Jewale,Veerendra" userId="d73ba4c0-a7f2-42b7-99ab-acb5534174e9" providerId="ADAL" clId="{1DE9DC06-BC5E-4DA4-844D-4D2172C24367}" dt="2024-07-02T11:10:14.882" v="325" actId="14100"/>
          <ac:cxnSpMkLst>
            <pc:docMk/>
            <pc:sldMk cId="1025974415" sldId="298"/>
            <ac:cxnSpMk id="31" creationId="{EE5F4033-CE68-84C1-037F-225E6A86DCF7}"/>
          </ac:cxnSpMkLst>
        </pc:cxnChg>
        <pc:cxnChg chg="add del">
          <ac:chgData name="Jewale,Veerendra" userId="d73ba4c0-a7f2-42b7-99ab-acb5534174e9" providerId="ADAL" clId="{1DE9DC06-BC5E-4DA4-844D-4D2172C24367}" dt="2024-07-02T10:59:14.880" v="177" actId="478"/>
          <ac:cxnSpMkLst>
            <pc:docMk/>
            <pc:sldMk cId="1025974415" sldId="298"/>
            <ac:cxnSpMk id="47" creationId="{50501788-C553-4B8E-B3FD-908F555D505A}"/>
          </ac:cxnSpMkLst>
        </pc:cxnChg>
        <pc:cxnChg chg="add del">
          <ac:chgData name="Jewale,Veerendra" userId="d73ba4c0-a7f2-42b7-99ab-acb5534174e9" providerId="ADAL" clId="{1DE9DC06-BC5E-4DA4-844D-4D2172C24367}" dt="2024-07-02T11:01:28.673" v="206" actId="478"/>
          <ac:cxnSpMkLst>
            <pc:docMk/>
            <pc:sldMk cId="1025974415" sldId="298"/>
            <ac:cxnSpMk id="52" creationId="{76272570-BD26-416E-A98F-8CF08233C9A1}"/>
          </ac:cxnSpMkLst>
        </pc:cxnChg>
        <pc:cxnChg chg="del">
          <ac:chgData name="Jewale,Veerendra" userId="d73ba4c0-a7f2-42b7-99ab-acb5534174e9" providerId="ADAL" clId="{1DE9DC06-BC5E-4DA4-844D-4D2172C24367}" dt="2024-07-02T10:53:16.252" v="135" actId="478"/>
          <ac:cxnSpMkLst>
            <pc:docMk/>
            <pc:sldMk cId="1025974415" sldId="298"/>
            <ac:cxnSpMk id="120" creationId="{E1DB4693-1D36-4BC6-AC71-7945203DFC3A}"/>
          </ac:cxnSpMkLst>
        </pc:cxnChg>
        <pc:cxnChg chg="del mod">
          <ac:chgData name="Jewale,Veerendra" userId="d73ba4c0-a7f2-42b7-99ab-acb5534174e9" providerId="ADAL" clId="{1DE9DC06-BC5E-4DA4-844D-4D2172C24367}" dt="2024-07-02T10:53:22.045" v="138" actId="478"/>
          <ac:cxnSpMkLst>
            <pc:docMk/>
            <pc:sldMk cId="1025974415" sldId="298"/>
            <ac:cxnSpMk id="124" creationId="{893D15CF-0AAE-4D00-AC8B-A13D4E56239B}"/>
          </ac:cxnSpMkLst>
        </pc:cxnChg>
        <pc:cxnChg chg="del">
          <ac:chgData name="Jewale,Veerendra" userId="d73ba4c0-a7f2-42b7-99ab-acb5534174e9" providerId="ADAL" clId="{1DE9DC06-BC5E-4DA4-844D-4D2172C24367}" dt="2024-07-02T10:54:05.080" v="140" actId="478"/>
          <ac:cxnSpMkLst>
            <pc:docMk/>
            <pc:sldMk cId="1025974415" sldId="298"/>
            <ac:cxnSpMk id="133" creationId="{614174FF-E69E-47C9-A437-FA82184C6B4F}"/>
          </ac:cxnSpMkLst>
        </pc:cxnChg>
        <pc:cxnChg chg="mod">
          <ac:chgData name="Jewale,Veerendra" userId="d73ba4c0-a7f2-42b7-99ab-acb5534174e9" providerId="ADAL" clId="{1DE9DC06-BC5E-4DA4-844D-4D2172C24367}" dt="2024-07-02T11:01:35.196" v="213" actId="478"/>
          <ac:cxnSpMkLst>
            <pc:docMk/>
            <pc:sldMk cId="1025974415" sldId="298"/>
            <ac:cxnSpMk id="134" creationId="{6AE8F973-078A-4171-8BB3-BDD65DBCB0B9}"/>
          </ac:cxnSpMkLst>
        </pc:cxnChg>
        <pc:cxnChg chg="add del">
          <ac:chgData name="Jewale,Veerendra" userId="d73ba4c0-a7f2-42b7-99ab-acb5534174e9" providerId="ADAL" clId="{1DE9DC06-BC5E-4DA4-844D-4D2172C24367}" dt="2024-07-02T11:11:18.723" v="329" actId="478"/>
          <ac:cxnSpMkLst>
            <pc:docMk/>
            <pc:sldMk cId="1025974415" sldId="298"/>
            <ac:cxnSpMk id="191" creationId="{CD3368E7-6756-4988-B847-9D84FDE66E21}"/>
          </ac:cxnSpMkLst>
        </pc:cxnChg>
        <pc:cxnChg chg="del mod">
          <ac:chgData name="Jewale,Veerendra" userId="d73ba4c0-a7f2-42b7-99ab-acb5534174e9" providerId="ADAL" clId="{1DE9DC06-BC5E-4DA4-844D-4D2172C24367}" dt="2024-07-02T11:10:52.265" v="326" actId="478"/>
          <ac:cxnSpMkLst>
            <pc:docMk/>
            <pc:sldMk cId="1025974415" sldId="298"/>
            <ac:cxnSpMk id="197" creationId="{D8432F84-4203-45F4-BD52-7388D33F904D}"/>
          </ac:cxnSpMkLst>
        </pc:cxnChg>
        <pc:cxnChg chg="add del">
          <ac:chgData name="Jewale,Veerendra" userId="d73ba4c0-a7f2-42b7-99ab-acb5534174e9" providerId="ADAL" clId="{1DE9DC06-BC5E-4DA4-844D-4D2172C24367}" dt="2024-07-02T11:11:19.355" v="330" actId="478"/>
          <ac:cxnSpMkLst>
            <pc:docMk/>
            <pc:sldMk cId="1025974415" sldId="298"/>
            <ac:cxnSpMk id="201" creationId="{BF8878DA-B030-4575-8ACB-E8BFCEB4DFCD}"/>
          </ac:cxnSpMkLst>
        </pc:cxnChg>
        <pc:cxnChg chg="mod">
          <ac:chgData name="Jewale,Veerendra" userId="d73ba4c0-a7f2-42b7-99ab-acb5534174e9" providerId="ADAL" clId="{1DE9DC06-BC5E-4DA4-844D-4D2172C24367}" dt="2024-07-02T10:56:38.388" v="160" actId="1076"/>
          <ac:cxnSpMkLst>
            <pc:docMk/>
            <pc:sldMk cId="1025974415" sldId="298"/>
            <ac:cxnSpMk id="310" creationId="{06F63EA8-1202-42F0-BB78-7804E4283A22}"/>
          </ac:cxnSpMkLst>
        </pc:cxnChg>
        <pc:cxnChg chg="add del">
          <ac:chgData name="Jewale,Veerendra" userId="d73ba4c0-a7f2-42b7-99ab-acb5534174e9" providerId="ADAL" clId="{1DE9DC06-BC5E-4DA4-844D-4D2172C24367}" dt="2024-07-02T11:01:29.131" v="207" actId="478"/>
          <ac:cxnSpMkLst>
            <pc:docMk/>
            <pc:sldMk cId="1025974415" sldId="298"/>
            <ac:cxnSpMk id="321" creationId="{0802D42B-D102-4C37-89C2-1E0D12EDE263}"/>
          </ac:cxnSpMkLst>
        </pc:cxnChg>
        <pc:cxnChg chg="del mod">
          <ac:chgData name="Jewale,Veerendra" userId="d73ba4c0-a7f2-42b7-99ab-acb5534174e9" providerId="ADAL" clId="{1DE9DC06-BC5E-4DA4-844D-4D2172C24367}" dt="2024-07-02T10:59:13.184" v="175" actId="478"/>
          <ac:cxnSpMkLst>
            <pc:docMk/>
            <pc:sldMk cId="1025974415" sldId="298"/>
            <ac:cxnSpMk id="341" creationId="{9A484F29-C129-4C60-9276-A926C45EEF9D}"/>
          </ac:cxnSpMkLst>
        </pc:cxnChg>
        <pc:cxnChg chg="del mod">
          <ac:chgData name="Jewale,Veerendra" userId="d73ba4c0-a7f2-42b7-99ab-acb5534174e9" providerId="ADAL" clId="{1DE9DC06-BC5E-4DA4-844D-4D2172C24367}" dt="2024-07-02T10:59:12.291" v="174" actId="478"/>
          <ac:cxnSpMkLst>
            <pc:docMk/>
            <pc:sldMk cId="1025974415" sldId="298"/>
            <ac:cxnSpMk id="700" creationId="{663D1EFF-D3BC-4A67-A358-5F9B750AB38E}"/>
          </ac:cxnSpMkLst>
        </pc:cxnChg>
      </pc:sldChg>
      <pc:sldChg chg="del">
        <pc:chgData name="Jewale,Veerendra" userId="d73ba4c0-a7f2-42b7-99ab-acb5534174e9" providerId="ADAL" clId="{1DE9DC06-BC5E-4DA4-844D-4D2172C24367}" dt="2024-07-02T11:16:49.730" v="362" actId="2696"/>
        <pc:sldMkLst>
          <pc:docMk/>
          <pc:sldMk cId="3984954867" sldId="300"/>
        </pc:sldMkLst>
      </pc:sldChg>
      <pc:sldChg chg="addSp delSp modSp mod">
        <pc:chgData name="Jewale,Veerendra" userId="d73ba4c0-a7f2-42b7-99ab-acb5534174e9" providerId="ADAL" clId="{1DE9DC06-BC5E-4DA4-844D-4D2172C24367}" dt="2024-07-03T10:40:21.795" v="785" actId="20577"/>
        <pc:sldMkLst>
          <pc:docMk/>
          <pc:sldMk cId="1902349663" sldId="304"/>
        </pc:sldMkLst>
        <pc:spChg chg="add mod ord">
          <ac:chgData name="Jewale,Veerendra" userId="d73ba4c0-a7f2-42b7-99ab-acb5534174e9" providerId="ADAL" clId="{1DE9DC06-BC5E-4DA4-844D-4D2172C24367}" dt="2024-07-02T11:45:04.333" v="770" actId="14100"/>
          <ac:spMkLst>
            <pc:docMk/>
            <pc:sldMk cId="1902349663" sldId="304"/>
            <ac:spMk id="2" creationId="{68130880-D6DB-15FE-6564-FD29B919692E}"/>
          </ac:spMkLst>
        </pc:spChg>
        <pc:spChg chg="add mod">
          <ac:chgData name="Jewale,Veerendra" userId="d73ba4c0-a7f2-42b7-99ab-acb5534174e9" providerId="ADAL" clId="{1DE9DC06-BC5E-4DA4-844D-4D2172C24367}" dt="2024-07-02T11:44:28.986" v="751" actId="1076"/>
          <ac:spMkLst>
            <pc:docMk/>
            <pc:sldMk cId="1902349663" sldId="304"/>
            <ac:spMk id="3" creationId="{55D581BF-D9D3-9851-82C8-E368F5667793}"/>
          </ac:spMkLst>
        </pc:spChg>
        <pc:spChg chg="mod">
          <ac:chgData name="Jewale,Veerendra" userId="d73ba4c0-a7f2-42b7-99ab-acb5534174e9" providerId="ADAL" clId="{1DE9DC06-BC5E-4DA4-844D-4D2172C24367}" dt="2024-07-02T11:44:59.024" v="769" actId="20577"/>
          <ac:spMkLst>
            <pc:docMk/>
            <pc:sldMk cId="1902349663" sldId="304"/>
            <ac:spMk id="4" creationId="{A38057E2-803E-4130-8324-98360A12237C}"/>
          </ac:spMkLst>
        </pc:spChg>
        <pc:spChg chg="del">
          <ac:chgData name="Jewale,Veerendra" userId="d73ba4c0-a7f2-42b7-99ab-acb5534174e9" providerId="ADAL" clId="{1DE9DC06-BC5E-4DA4-844D-4D2172C24367}" dt="2024-07-02T11:12:42.393" v="338" actId="478"/>
          <ac:spMkLst>
            <pc:docMk/>
            <pc:sldMk cId="1902349663" sldId="304"/>
            <ac:spMk id="6" creationId="{CF9D0EA2-D6CB-44D3-BE27-8A80AB202F66}"/>
          </ac:spMkLst>
        </pc:spChg>
        <pc:spChg chg="mod">
          <ac:chgData name="Jewale,Veerendra" userId="d73ba4c0-a7f2-42b7-99ab-acb5534174e9" providerId="ADAL" clId="{1DE9DC06-BC5E-4DA4-844D-4D2172C24367}" dt="2024-07-02T11:28:21.148" v="637" actId="1036"/>
          <ac:spMkLst>
            <pc:docMk/>
            <pc:sldMk cId="1902349663" sldId="304"/>
            <ac:spMk id="8" creationId="{7E209979-7B59-46B8-85B7-7915E3291527}"/>
          </ac:spMkLst>
        </pc:spChg>
        <pc:spChg chg="add del mod">
          <ac:chgData name="Jewale,Veerendra" userId="d73ba4c0-a7f2-42b7-99ab-acb5534174e9" providerId="ADAL" clId="{1DE9DC06-BC5E-4DA4-844D-4D2172C24367}" dt="2024-07-02T11:14:40.104" v="358" actId="478"/>
          <ac:spMkLst>
            <pc:docMk/>
            <pc:sldMk cId="1902349663" sldId="304"/>
            <ac:spMk id="9" creationId="{94BA2496-A9FE-8036-A3EC-29AC16B63406}"/>
          </ac:spMkLst>
        </pc:spChg>
        <pc:spChg chg="del mod">
          <ac:chgData name="Jewale,Veerendra" userId="d73ba4c0-a7f2-42b7-99ab-acb5534174e9" providerId="ADAL" clId="{1DE9DC06-BC5E-4DA4-844D-4D2172C24367}" dt="2024-07-02T11:24:50.783" v="539" actId="478"/>
          <ac:spMkLst>
            <pc:docMk/>
            <pc:sldMk cId="1902349663" sldId="304"/>
            <ac:spMk id="11" creationId="{A250F811-DD07-44CA-801A-1EB5DF15B813}"/>
          </ac:spMkLst>
        </pc:spChg>
        <pc:spChg chg="add mod">
          <ac:chgData name="Jewale,Veerendra" userId="d73ba4c0-a7f2-42b7-99ab-acb5534174e9" providerId="ADAL" clId="{1DE9DC06-BC5E-4DA4-844D-4D2172C24367}" dt="2024-07-02T11:26:24.231" v="556" actId="113"/>
          <ac:spMkLst>
            <pc:docMk/>
            <pc:sldMk cId="1902349663" sldId="304"/>
            <ac:spMk id="12" creationId="{E68E4BBA-83A6-64F7-1F6A-79B3279C7318}"/>
          </ac:spMkLst>
        </pc:spChg>
        <pc:spChg chg="del mod">
          <ac:chgData name="Jewale,Veerendra" userId="d73ba4c0-a7f2-42b7-99ab-acb5534174e9" providerId="ADAL" clId="{1DE9DC06-BC5E-4DA4-844D-4D2172C24367}" dt="2024-07-02T11:26:50.945" v="561" actId="478"/>
          <ac:spMkLst>
            <pc:docMk/>
            <pc:sldMk cId="1902349663" sldId="304"/>
            <ac:spMk id="14" creationId="{6E38D773-27FF-425E-9C9F-B122E59A3F06}"/>
          </ac:spMkLst>
        </pc:spChg>
        <pc:spChg chg="add mod">
          <ac:chgData name="Jewale,Veerendra" userId="d73ba4c0-a7f2-42b7-99ab-acb5534174e9" providerId="ADAL" clId="{1DE9DC06-BC5E-4DA4-844D-4D2172C24367}" dt="2024-07-02T11:25:18.745" v="542"/>
          <ac:spMkLst>
            <pc:docMk/>
            <pc:sldMk cId="1902349663" sldId="304"/>
            <ac:spMk id="17" creationId="{A2650C21-F1F2-C8B9-2556-2A1F90FCBB92}"/>
          </ac:spMkLst>
        </pc:spChg>
        <pc:spChg chg="add mod">
          <ac:chgData name="Jewale,Veerendra" userId="d73ba4c0-a7f2-42b7-99ab-acb5534174e9" providerId="ADAL" clId="{1DE9DC06-BC5E-4DA4-844D-4D2172C24367}" dt="2024-07-02T11:25:29.123" v="544"/>
          <ac:spMkLst>
            <pc:docMk/>
            <pc:sldMk cId="1902349663" sldId="304"/>
            <ac:spMk id="18" creationId="{00732924-6D81-E917-94D7-7885E43FB0C1}"/>
          </ac:spMkLst>
        </pc:spChg>
        <pc:spChg chg="del">
          <ac:chgData name="Jewale,Veerendra" userId="d73ba4c0-a7f2-42b7-99ab-acb5534174e9" providerId="ADAL" clId="{1DE9DC06-BC5E-4DA4-844D-4D2172C24367}" dt="2024-07-02T11:33:29.298" v="731" actId="478"/>
          <ac:spMkLst>
            <pc:docMk/>
            <pc:sldMk cId="1902349663" sldId="304"/>
            <ac:spMk id="22" creationId="{5DECB653-00B9-47F7-8EA4-D2A575FDBF80}"/>
          </ac:spMkLst>
        </pc:spChg>
        <pc:spChg chg="del">
          <ac:chgData name="Jewale,Veerendra" userId="d73ba4c0-a7f2-42b7-99ab-acb5534174e9" providerId="ADAL" clId="{1DE9DC06-BC5E-4DA4-844D-4D2172C24367}" dt="2024-07-02T11:12:44.135" v="339" actId="478"/>
          <ac:spMkLst>
            <pc:docMk/>
            <pc:sldMk cId="1902349663" sldId="304"/>
            <ac:spMk id="29" creationId="{04936EA3-F117-4E64-A900-A0D0F8D093DD}"/>
          </ac:spMkLst>
        </pc:spChg>
        <pc:spChg chg="add mod">
          <ac:chgData name="Jewale,Veerendra" userId="d73ba4c0-a7f2-42b7-99ab-acb5534174e9" providerId="ADAL" clId="{1DE9DC06-BC5E-4DA4-844D-4D2172C24367}" dt="2024-07-02T11:26:30.985" v="557" actId="113"/>
          <ac:spMkLst>
            <pc:docMk/>
            <pc:sldMk cId="1902349663" sldId="304"/>
            <ac:spMk id="55" creationId="{EF532CBC-8038-8FC2-75A6-A98B9F5041E8}"/>
          </ac:spMkLst>
        </pc:spChg>
        <pc:spChg chg="add mod">
          <ac:chgData name="Jewale,Veerendra" userId="d73ba4c0-a7f2-42b7-99ab-acb5534174e9" providerId="ADAL" clId="{1DE9DC06-BC5E-4DA4-844D-4D2172C24367}" dt="2024-07-02T11:28:03.576" v="614" actId="1035"/>
          <ac:spMkLst>
            <pc:docMk/>
            <pc:sldMk cId="1902349663" sldId="304"/>
            <ac:spMk id="56" creationId="{F898DA35-7903-EC08-5734-51D8A55EC808}"/>
          </ac:spMkLst>
        </pc:spChg>
        <pc:spChg chg="del mod">
          <ac:chgData name="Jewale,Veerendra" userId="d73ba4c0-a7f2-42b7-99ab-acb5534174e9" providerId="ADAL" clId="{1DE9DC06-BC5E-4DA4-844D-4D2172C24367}" dt="2024-07-02T11:27:24.179" v="570" actId="478"/>
          <ac:spMkLst>
            <pc:docMk/>
            <pc:sldMk cId="1902349663" sldId="304"/>
            <ac:spMk id="57" creationId="{586FD539-D1CB-476D-A3AE-0120D45C466D}"/>
          </ac:spMkLst>
        </pc:spChg>
        <pc:spChg chg="add del">
          <ac:chgData name="Jewale,Veerendra" userId="d73ba4c0-a7f2-42b7-99ab-acb5534174e9" providerId="ADAL" clId="{1DE9DC06-BC5E-4DA4-844D-4D2172C24367}" dt="2024-07-02T11:27:06.258" v="564" actId="22"/>
          <ac:spMkLst>
            <pc:docMk/>
            <pc:sldMk cId="1902349663" sldId="304"/>
            <ac:spMk id="59" creationId="{D8FF6FD6-E228-85DE-D3BD-C7A5F0CD62EC}"/>
          </ac:spMkLst>
        </pc:spChg>
        <pc:spChg chg="add mod">
          <ac:chgData name="Jewale,Veerendra" userId="d73ba4c0-a7f2-42b7-99ab-acb5534174e9" providerId="ADAL" clId="{1DE9DC06-BC5E-4DA4-844D-4D2172C24367}" dt="2024-07-02T11:27:35.580" v="572" actId="1076"/>
          <ac:spMkLst>
            <pc:docMk/>
            <pc:sldMk cId="1902349663" sldId="304"/>
            <ac:spMk id="60" creationId="{84CEBEBB-5343-7636-BFA7-AA6D7EAEEEDB}"/>
          </ac:spMkLst>
        </pc:spChg>
        <pc:spChg chg="add mod">
          <ac:chgData name="Jewale,Veerendra" userId="d73ba4c0-a7f2-42b7-99ab-acb5534174e9" providerId="ADAL" clId="{1DE9DC06-BC5E-4DA4-844D-4D2172C24367}" dt="2024-07-02T11:44:50.883" v="757" actId="20577"/>
          <ac:spMkLst>
            <pc:docMk/>
            <pc:sldMk cId="1902349663" sldId="304"/>
            <ac:spMk id="61" creationId="{38E26CA9-C302-5F5D-9462-20ABC0291296}"/>
          </ac:spMkLst>
        </pc:spChg>
        <pc:spChg chg="add mod">
          <ac:chgData name="Jewale,Veerendra" userId="d73ba4c0-a7f2-42b7-99ab-acb5534174e9" providerId="ADAL" clId="{1DE9DC06-BC5E-4DA4-844D-4D2172C24367}" dt="2024-07-02T11:45:24.696" v="779" actId="20577"/>
          <ac:spMkLst>
            <pc:docMk/>
            <pc:sldMk cId="1902349663" sldId="304"/>
            <ac:spMk id="62" creationId="{546B0BFF-666E-2391-FD90-CAFFDEC93130}"/>
          </ac:spMkLst>
        </pc:spChg>
        <pc:spChg chg="del">
          <ac:chgData name="Jewale,Veerendra" userId="d73ba4c0-a7f2-42b7-99ab-acb5534174e9" providerId="ADAL" clId="{1DE9DC06-BC5E-4DA4-844D-4D2172C24367}" dt="2024-07-02T11:16:34.330" v="361" actId="478"/>
          <ac:spMkLst>
            <pc:docMk/>
            <pc:sldMk cId="1902349663" sldId="304"/>
            <ac:spMk id="103" creationId="{98919AFB-B198-4813-BF93-63E5955A487C}"/>
          </ac:spMkLst>
        </pc:spChg>
        <pc:spChg chg="mod">
          <ac:chgData name="Jewale,Veerendra" userId="d73ba4c0-a7f2-42b7-99ab-acb5534174e9" providerId="ADAL" clId="{1DE9DC06-BC5E-4DA4-844D-4D2172C24367}" dt="2024-07-02T11:28:21.148" v="637" actId="1036"/>
          <ac:spMkLst>
            <pc:docMk/>
            <pc:sldMk cId="1902349663" sldId="304"/>
            <ac:spMk id="176" creationId="{75770874-2FB4-4AB1-BE48-4C1DCBE22994}"/>
          </ac:spMkLst>
        </pc:spChg>
        <pc:spChg chg="mod">
          <ac:chgData name="Jewale,Veerendra" userId="d73ba4c0-a7f2-42b7-99ab-acb5534174e9" providerId="ADAL" clId="{1DE9DC06-BC5E-4DA4-844D-4D2172C24367}" dt="2024-07-02T11:28:21.148" v="637" actId="1036"/>
          <ac:spMkLst>
            <pc:docMk/>
            <pc:sldMk cId="1902349663" sldId="304"/>
            <ac:spMk id="177" creationId="{C6F9B9BD-3F21-4177-B7C4-222D3F429B9C}"/>
          </ac:spMkLst>
        </pc:spChg>
        <pc:spChg chg="mod">
          <ac:chgData name="Jewale,Veerendra" userId="d73ba4c0-a7f2-42b7-99ab-acb5534174e9" providerId="ADAL" clId="{1DE9DC06-BC5E-4DA4-844D-4D2172C24367}" dt="2024-07-02T11:28:21.148" v="637" actId="1036"/>
          <ac:spMkLst>
            <pc:docMk/>
            <pc:sldMk cId="1902349663" sldId="304"/>
            <ac:spMk id="178" creationId="{4BC6B126-D774-4E34-9C45-1181244205BE}"/>
          </ac:spMkLst>
        </pc:spChg>
        <pc:spChg chg="mod">
          <ac:chgData name="Jewale,Veerendra" userId="d73ba4c0-a7f2-42b7-99ab-acb5534174e9" providerId="ADAL" clId="{1DE9DC06-BC5E-4DA4-844D-4D2172C24367}" dt="2024-07-02T11:28:21.148" v="637" actId="1036"/>
          <ac:spMkLst>
            <pc:docMk/>
            <pc:sldMk cId="1902349663" sldId="304"/>
            <ac:spMk id="179" creationId="{D283CF8D-6592-4881-90A4-600C2177E889}"/>
          </ac:spMkLst>
        </pc:spChg>
        <pc:spChg chg="mod">
          <ac:chgData name="Jewale,Veerendra" userId="d73ba4c0-a7f2-42b7-99ab-acb5534174e9" providerId="ADAL" clId="{1DE9DC06-BC5E-4DA4-844D-4D2172C24367}" dt="2024-07-02T11:28:21.148" v="637" actId="1036"/>
          <ac:spMkLst>
            <pc:docMk/>
            <pc:sldMk cId="1902349663" sldId="304"/>
            <ac:spMk id="180" creationId="{6B0C6E41-AB37-4137-AC18-FC195EB33487}"/>
          </ac:spMkLst>
        </pc:spChg>
        <pc:spChg chg="mod">
          <ac:chgData name="Jewale,Veerendra" userId="d73ba4c0-a7f2-42b7-99ab-acb5534174e9" providerId="ADAL" clId="{1DE9DC06-BC5E-4DA4-844D-4D2172C24367}" dt="2024-07-02T11:28:21.148" v="637" actId="1036"/>
          <ac:spMkLst>
            <pc:docMk/>
            <pc:sldMk cId="1902349663" sldId="304"/>
            <ac:spMk id="181" creationId="{7AF55D46-C402-46AB-A9ED-B9AEC393BD34}"/>
          </ac:spMkLst>
        </pc:spChg>
        <pc:spChg chg="mod">
          <ac:chgData name="Jewale,Veerendra" userId="d73ba4c0-a7f2-42b7-99ab-acb5534174e9" providerId="ADAL" clId="{1DE9DC06-BC5E-4DA4-844D-4D2172C24367}" dt="2024-07-02T11:28:21.148" v="637" actId="1036"/>
          <ac:spMkLst>
            <pc:docMk/>
            <pc:sldMk cId="1902349663" sldId="304"/>
            <ac:spMk id="182" creationId="{C9B9C56A-C0D1-4AE1-A282-E3D7F898DB6F}"/>
          </ac:spMkLst>
        </pc:spChg>
        <pc:spChg chg="mod">
          <ac:chgData name="Jewale,Veerendra" userId="d73ba4c0-a7f2-42b7-99ab-acb5534174e9" providerId="ADAL" clId="{1DE9DC06-BC5E-4DA4-844D-4D2172C24367}" dt="2024-07-02T11:28:21.148" v="637" actId="1036"/>
          <ac:spMkLst>
            <pc:docMk/>
            <pc:sldMk cId="1902349663" sldId="304"/>
            <ac:spMk id="183" creationId="{F6862556-5FA4-4C3C-9D59-0E5E7F450473}"/>
          </ac:spMkLst>
        </pc:spChg>
        <pc:spChg chg="mod">
          <ac:chgData name="Jewale,Veerendra" userId="d73ba4c0-a7f2-42b7-99ab-acb5534174e9" providerId="ADAL" clId="{1DE9DC06-BC5E-4DA4-844D-4D2172C24367}" dt="2024-07-02T11:28:21.148" v="637" actId="1036"/>
          <ac:spMkLst>
            <pc:docMk/>
            <pc:sldMk cId="1902349663" sldId="304"/>
            <ac:spMk id="184" creationId="{0544A7D6-8C2C-4AAB-BA4A-812282856301}"/>
          </ac:spMkLst>
        </pc:spChg>
        <pc:spChg chg="mod">
          <ac:chgData name="Jewale,Veerendra" userId="d73ba4c0-a7f2-42b7-99ab-acb5534174e9" providerId="ADAL" clId="{1DE9DC06-BC5E-4DA4-844D-4D2172C24367}" dt="2024-07-02T11:28:21.148" v="637" actId="1036"/>
          <ac:spMkLst>
            <pc:docMk/>
            <pc:sldMk cId="1902349663" sldId="304"/>
            <ac:spMk id="185" creationId="{28DCA56E-1D54-49EC-9ADA-E925C89B6736}"/>
          </ac:spMkLst>
        </pc:spChg>
        <pc:spChg chg="mod">
          <ac:chgData name="Jewale,Veerendra" userId="d73ba4c0-a7f2-42b7-99ab-acb5534174e9" providerId="ADAL" clId="{1DE9DC06-BC5E-4DA4-844D-4D2172C24367}" dt="2024-07-02T11:28:21.148" v="637" actId="1036"/>
          <ac:spMkLst>
            <pc:docMk/>
            <pc:sldMk cId="1902349663" sldId="304"/>
            <ac:spMk id="186" creationId="{0D470BBA-E189-43A7-8380-77857045257D}"/>
          </ac:spMkLst>
        </pc:spChg>
        <pc:spChg chg="mod">
          <ac:chgData name="Jewale,Veerendra" userId="d73ba4c0-a7f2-42b7-99ab-acb5534174e9" providerId="ADAL" clId="{1DE9DC06-BC5E-4DA4-844D-4D2172C24367}" dt="2024-07-02T11:28:21.148" v="637" actId="1036"/>
          <ac:spMkLst>
            <pc:docMk/>
            <pc:sldMk cId="1902349663" sldId="304"/>
            <ac:spMk id="187" creationId="{12C2032C-0DBF-48CE-9B25-48E315D83B92}"/>
          </ac:spMkLst>
        </pc:spChg>
        <pc:spChg chg="mod">
          <ac:chgData name="Jewale,Veerendra" userId="d73ba4c0-a7f2-42b7-99ab-acb5534174e9" providerId="ADAL" clId="{1DE9DC06-BC5E-4DA4-844D-4D2172C24367}" dt="2024-07-02T11:28:21.148" v="637" actId="1036"/>
          <ac:spMkLst>
            <pc:docMk/>
            <pc:sldMk cId="1902349663" sldId="304"/>
            <ac:spMk id="188" creationId="{9CE2D521-2451-4BB0-95F9-67FB5C9B1E33}"/>
          </ac:spMkLst>
        </pc:spChg>
        <pc:spChg chg="mod">
          <ac:chgData name="Jewale,Veerendra" userId="d73ba4c0-a7f2-42b7-99ab-acb5534174e9" providerId="ADAL" clId="{1DE9DC06-BC5E-4DA4-844D-4D2172C24367}" dt="2024-07-02T11:28:21.148" v="637" actId="1036"/>
          <ac:spMkLst>
            <pc:docMk/>
            <pc:sldMk cId="1902349663" sldId="304"/>
            <ac:spMk id="189" creationId="{2394D84F-BCCB-44E6-8759-7A3C014F3A33}"/>
          </ac:spMkLst>
        </pc:spChg>
        <pc:spChg chg="mod">
          <ac:chgData name="Jewale,Veerendra" userId="d73ba4c0-a7f2-42b7-99ab-acb5534174e9" providerId="ADAL" clId="{1DE9DC06-BC5E-4DA4-844D-4D2172C24367}" dt="2024-07-02T11:28:21.148" v="637" actId="1036"/>
          <ac:spMkLst>
            <pc:docMk/>
            <pc:sldMk cId="1902349663" sldId="304"/>
            <ac:spMk id="190" creationId="{F00765CE-0598-406F-86A5-0B6E4453ED13}"/>
          </ac:spMkLst>
        </pc:spChg>
        <pc:spChg chg="mod">
          <ac:chgData name="Jewale,Veerendra" userId="d73ba4c0-a7f2-42b7-99ab-acb5534174e9" providerId="ADAL" clId="{1DE9DC06-BC5E-4DA4-844D-4D2172C24367}" dt="2024-07-02T11:28:21.148" v="637" actId="1036"/>
          <ac:spMkLst>
            <pc:docMk/>
            <pc:sldMk cId="1902349663" sldId="304"/>
            <ac:spMk id="191" creationId="{9821BD3F-0471-4DF5-BF54-D3052E6DAEC1}"/>
          </ac:spMkLst>
        </pc:spChg>
        <pc:spChg chg="mod">
          <ac:chgData name="Jewale,Veerendra" userId="d73ba4c0-a7f2-42b7-99ab-acb5534174e9" providerId="ADAL" clId="{1DE9DC06-BC5E-4DA4-844D-4D2172C24367}" dt="2024-07-02T11:28:21.148" v="637" actId="1036"/>
          <ac:spMkLst>
            <pc:docMk/>
            <pc:sldMk cId="1902349663" sldId="304"/>
            <ac:spMk id="192" creationId="{253664D0-F43B-4361-96AA-F666664233BE}"/>
          </ac:spMkLst>
        </pc:spChg>
        <pc:spChg chg="mod">
          <ac:chgData name="Jewale,Veerendra" userId="d73ba4c0-a7f2-42b7-99ab-acb5534174e9" providerId="ADAL" clId="{1DE9DC06-BC5E-4DA4-844D-4D2172C24367}" dt="2024-07-02T11:28:21.148" v="637" actId="1036"/>
          <ac:spMkLst>
            <pc:docMk/>
            <pc:sldMk cId="1902349663" sldId="304"/>
            <ac:spMk id="193" creationId="{DE822F4B-BF00-45C3-9896-CB436EA540D3}"/>
          </ac:spMkLst>
        </pc:spChg>
        <pc:spChg chg="mod">
          <ac:chgData name="Jewale,Veerendra" userId="d73ba4c0-a7f2-42b7-99ab-acb5534174e9" providerId="ADAL" clId="{1DE9DC06-BC5E-4DA4-844D-4D2172C24367}" dt="2024-07-02T11:28:21.148" v="637" actId="1036"/>
          <ac:spMkLst>
            <pc:docMk/>
            <pc:sldMk cId="1902349663" sldId="304"/>
            <ac:spMk id="194" creationId="{E24399FB-3F2D-4205-A361-4A6CD0E63DB9}"/>
          </ac:spMkLst>
        </pc:spChg>
        <pc:spChg chg="mod">
          <ac:chgData name="Jewale,Veerendra" userId="d73ba4c0-a7f2-42b7-99ab-acb5534174e9" providerId="ADAL" clId="{1DE9DC06-BC5E-4DA4-844D-4D2172C24367}" dt="2024-07-02T11:28:21.148" v="637" actId="1036"/>
          <ac:spMkLst>
            <pc:docMk/>
            <pc:sldMk cId="1902349663" sldId="304"/>
            <ac:spMk id="195" creationId="{7DA811D1-0CDE-4AC9-916A-BCC25AFB1370}"/>
          </ac:spMkLst>
        </pc:spChg>
        <pc:spChg chg="mod">
          <ac:chgData name="Jewale,Veerendra" userId="d73ba4c0-a7f2-42b7-99ab-acb5534174e9" providerId="ADAL" clId="{1DE9DC06-BC5E-4DA4-844D-4D2172C24367}" dt="2024-07-02T11:28:21.148" v="637" actId="1036"/>
          <ac:spMkLst>
            <pc:docMk/>
            <pc:sldMk cId="1902349663" sldId="304"/>
            <ac:spMk id="196" creationId="{F37C93BC-69D4-4926-9A66-F56E5DC6C592}"/>
          </ac:spMkLst>
        </pc:spChg>
        <pc:spChg chg="mod">
          <ac:chgData name="Jewale,Veerendra" userId="d73ba4c0-a7f2-42b7-99ab-acb5534174e9" providerId="ADAL" clId="{1DE9DC06-BC5E-4DA4-844D-4D2172C24367}" dt="2024-07-02T11:28:21.148" v="637" actId="1036"/>
          <ac:spMkLst>
            <pc:docMk/>
            <pc:sldMk cId="1902349663" sldId="304"/>
            <ac:spMk id="197" creationId="{6325D12E-8174-441E-8CBF-E3B495759A35}"/>
          </ac:spMkLst>
        </pc:spChg>
        <pc:spChg chg="mod">
          <ac:chgData name="Jewale,Veerendra" userId="d73ba4c0-a7f2-42b7-99ab-acb5534174e9" providerId="ADAL" clId="{1DE9DC06-BC5E-4DA4-844D-4D2172C24367}" dt="2024-07-02T11:28:21.148" v="637" actId="1036"/>
          <ac:spMkLst>
            <pc:docMk/>
            <pc:sldMk cId="1902349663" sldId="304"/>
            <ac:spMk id="198" creationId="{442D5803-D64E-49A5-8017-8215F6F150D0}"/>
          </ac:spMkLst>
        </pc:spChg>
        <pc:spChg chg="mod">
          <ac:chgData name="Jewale,Veerendra" userId="d73ba4c0-a7f2-42b7-99ab-acb5534174e9" providerId="ADAL" clId="{1DE9DC06-BC5E-4DA4-844D-4D2172C24367}" dt="2024-07-02T11:28:21.148" v="637" actId="1036"/>
          <ac:spMkLst>
            <pc:docMk/>
            <pc:sldMk cId="1902349663" sldId="304"/>
            <ac:spMk id="199" creationId="{6B38699D-65DE-4DD4-9E20-5E4A18F99E8D}"/>
          </ac:spMkLst>
        </pc:spChg>
        <pc:spChg chg="mod">
          <ac:chgData name="Jewale,Veerendra" userId="d73ba4c0-a7f2-42b7-99ab-acb5534174e9" providerId="ADAL" clId="{1DE9DC06-BC5E-4DA4-844D-4D2172C24367}" dt="2024-07-02T11:28:21.148" v="637" actId="1036"/>
          <ac:spMkLst>
            <pc:docMk/>
            <pc:sldMk cId="1902349663" sldId="304"/>
            <ac:spMk id="200" creationId="{246C0B95-4A5C-46A1-9E83-99A1DC008EF9}"/>
          </ac:spMkLst>
        </pc:spChg>
        <pc:spChg chg="mod">
          <ac:chgData name="Jewale,Veerendra" userId="d73ba4c0-a7f2-42b7-99ab-acb5534174e9" providerId="ADAL" clId="{1DE9DC06-BC5E-4DA4-844D-4D2172C24367}" dt="2024-07-02T11:28:21.148" v="637" actId="1036"/>
          <ac:spMkLst>
            <pc:docMk/>
            <pc:sldMk cId="1902349663" sldId="304"/>
            <ac:spMk id="201" creationId="{CB1FAB7C-1F61-4C97-998A-9C72D5B34212}"/>
          </ac:spMkLst>
        </pc:spChg>
        <pc:spChg chg="mod">
          <ac:chgData name="Jewale,Veerendra" userId="d73ba4c0-a7f2-42b7-99ab-acb5534174e9" providerId="ADAL" clId="{1DE9DC06-BC5E-4DA4-844D-4D2172C24367}" dt="2024-07-02T11:28:21.148" v="637" actId="1036"/>
          <ac:spMkLst>
            <pc:docMk/>
            <pc:sldMk cId="1902349663" sldId="304"/>
            <ac:spMk id="202" creationId="{3772C3C3-D066-40E5-AD73-C5DD9275A26C}"/>
          </ac:spMkLst>
        </pc:spChg>
        <pc:spChg chg="mod">
          <ac:chgData name="Jewale,Veerendra" userId="d73ba4c0-a7f2-42b7-99ab-acb5534174e9" providerId="ADAL" clId="{1DE9DC06-BC5E-4DA4-844D-4D2172C24367}" dt="2024-07-02T11:28:21.148" v="637" actId="1036"/>
          <ac:spMkLst>
            <pc:docMk/>
            <pc:sldMk cId="1902349663" sldId="304"/>
            <ac:spMk id="203" creationId="{6B3B4547-03FA-4A4D-94C4-D992FDB6B998}"/>
          </ac:spMkLst>
        </pc:spChg>
        <pc:spChg chg="add del mod">
          <ac:chgData name="Jewale,Veerendra" userId="d73ba4c0-a7f2-42b7-99ab-acb5534174e9" providerId="ADAL" clId="{1DE9DC06-BC5E-4DA4-844D-4D2172C24367}" dt="2024-07-02T11:26:14.886" v="554" actId="478"/>
          <ac:spMkLst>
            <pc:docMk/>
            <pc:sldMk cId="1902349663" sldId="304"/>
            <ac:spMk id="344" creationId="{3407532B-823C-48CC-8D04-4AE9DCD5D511}"/>
          </ac:spMkLst>
        </pc:spChg>
        <pc:spChg chg="del">
          <ac:chgData name="Jewale,Veerendra" userId="d73ba4c0-a7f2-42b7-99ab-acb5534174e9" providerId="ADAL" clId="{1DE9DC06-BC5E-4DA4-844D-4D2172C24367}" dt="2024-07-02T11:14:11.201" v="350" actId="478"/>
          <ac:spMkLst>
            <pc:docMk/>
            <pc:sldMk cId="1902349663" sldId="304"/>
            <ac:spMk id="359" creationId="{36415069-8BE9-4937-86BA-3A40987D6676}"/>
          </ac:spMkLst>
        </pc:spChg>
        <pc:spChg chg="del">
          <ac:chgData name="Jewale,Veerendra" userId="d73ba4c0-a7f2-42b7-99ab-acb5534174e9" providerId="ADAL" clId="{1DE9DC06-BC5E-4DA4-844D-4D2172C24367}" dt="2024-07-02T11:14:30.609" v="354" actId="478"/>
          <ac:spMkLst>
            <pc:docMk/>
            <pc:sldMk cId="1902349663" sldId="304"/>
            <ac:spMk id="421" creationId="{73DB1856-FF20-463B-BE58-3B5665038642}"/>
          </ac:spMkLst>
        </pc:spChg>
        <pc:spChg chg="del">
          <ac:chgData name="Jewale,Veerendra" userId="d73ba4c0-a7f2-42b7-99ab-acb5534174e9" providerId="ADAL" clId="{1DE9DC06-BC5E-4DA4-844D-4D2172C24367}" dt="2024-07-02T11:13:52.671" v="347" actId="478"/>
          <ac:spMkLst>
            <pc:docMk/>
            <pc:sldMk cId="1902349663" sldId="304"/>
            <ac:spMk id="422" creationId="{4277E4CF-ED97-4D8A-9A54-28F22569A9E0}"/>
          </ac:spMkLst>
        </pc:spChg>
        <pc:spChg chg="del">
          <ac:chgData name="Jewale,Veerendra" userId="d73ba4c0-a7f2-42b7-99ab-acb5534174e9" providerId="ADAL" clId="{1DE9DC06-BC5E-4DA4-844D-4D2172C24367}" dt="2024-07-02T11:14:06.993" v="349" actId="478"/>
          <ac:spMkLst>
            <pc:docMk/>
            <pc:sldMk cId="1902349663" sldId="304"/>
            <ac:spMk id="435" creationId="{771E310C-4300-4AC1-81A7-8D221BC47D45}"/>
          </ac:spMkLst>
        </pc:spChg>
        <pc:spChg chg="mod">
          <ac:chgData name="Jewale,Veerendra" userId="d73ba4c0-a7f2-42b7-99ab-acb5534174e9" providerId="ADAL" clId="{1DE9DC06-BC5E-4DA4-844D-4D2172C24367}" dt="2024-07-02T11:22:34.699" v="467" actId="20577"/>
          <ac:spMkLst>
            <pc:docMk/>
            <pc:sldMk cId="1902349663" sldId="304"/>
            <ac:spMk id="473" creationId="{41149068-798F-4ACA-BF64-F14A5A3F3EBA}"/>
          </ac:spMkLst>
        </pc:spChg>
        <pc:spChg chg="del">
          <ac:chgData name="Jewale,Veerendra" userId="d73ba4c0-a7f2-42b7-99ab-acb5534174e9" providerId="ADAL" clId="{1DE9DC06-BC5E-4DA4-844D-4D2172C24367}" dt="2024-07-02T11:22:38.063" v="468" actId="478"/>
          <ac:spMkLst>
            <pc:docMk/>
            <pc:sldMk cId="1902349663" sldId="304"/>
            <ac:spMk id="474" creationId="{9A212B76-B607-44C4-A166-B3A1080DC512}"/>
          </ac:spMkLst>
        </pc:spChg>
        <pc:spChg chg="del">
          <ac:chgData name="Jewale,Veerendra" userId="d73ba4c0-a7f2-42b7-99ab-acb5534174e9" providerId="ADAL" clId="{1DE9DC06-BC5E-4DA4-844D-4D2172C24367}" dt="2024-07-02T11:22:41.137" v="469" actId="478"/>
          <ac:spMkLst>
            <pc:docMk/>
            <pc:sldMk cId="1902349663" sldId="304"/>
            <ac:spMk id="475" creationId="{99A5A5E7-740A-4B0C-A3D4-966A6084E5DF}"/>
          </ac:spMkLst>
        </pc:spChg>
        <pc:spChg chg="mod">
          <ac:chgData name="Jewale,Veerendra" userId="d73ba4c0-a7f2-42b7-99ab-acb5534174e9" providerId="ADAL" clId="{1DE9DC06-BC5E-4DA4-844D-4D2172C24367}" dt="2024-07-03T10:40:21.795" v="785" actId="20577"/>
          <ac:spMkLst>
            <pc:docMk/>
            <pc:sldMk cId="1902349663" sldId="304"/>
            <ac:spMk id="487" creationId="{7EFEFB2D-66E8-4D1C-9BB6-6B13E19D9DD3}"/>
          </ac:spMkLst>
        </pc:spChg>
        <pc:spChg chg="mod">
          <ac:chgData name="Jewale,Veerendra" userId="d73ba4c0-a7f2-42b7-99ab-acb5534174e9" providerId="ADAL" clId="{1DE9DC06-BC5E-4DA4-844D-4D2172C24367}" dt="2024-07-02T11:22:09.537" v="453" actId="20577"/>
          <ac:spMkLst>
            <pc:docMk/>
            <pc:sldMk cId="1902349663" sldId="304"/>
            <ac:spMk id="488" creationId="{D777AE05-6528-42FC-95A4-792F5A3158FF}"/>
          </ac:spMkLst>
        </pc:spChg>
        <pc:spChg chg="del mod">
          <ac:chgData name="Jewale,Veerendra" userId="d73ba4c0-a7f2-42b7-99ab-acb5534174e9" providerId="ADAL" clId="{1DE9DC06-BC5E-4DA4-844D-4D2172C24367}" dt="2024-07-02T11:22:19.536" v="456" actId="478"/>
          <ac:spMkLst>
            <pc:docMk/>
            <pc:sldMk cId="1902349663" sldId="304"/>
            <ac:spMk id="489" creationId="{BE734A85-330E-40B2-B129-64124957E416}"/>
          </ac:spMkLst>
        </pc:spChg>
        <pc:spChg chg="mod">
          <ac:chgData name="Jewale,Veerendra" userId="d73ba4c0-a7f2-42b7-99ab-acb5534174e9" providerId="ADAL" clId="{1DE9DC06-BC5E-4DA4-844D-4D2172C24367}" dt="2024-07-02T11:22:24.577" v="461" actId="20577"/>
          <ac:spMkLst>
            <pc:docMk/>
            <pc:sldMk cId="1902349663" sldId="304"/>
            <ac:spMk id="490" creationId="{F607785B-8F90-4674-B536-1D0B4F4709F0}"/>
          </ac:spMkLst>
        </pc:spChg>
        <pc:spChg chg="del">
          <ac:chgData name="Jewale,Veerendra" userId="d73ba4c0-a7f2-42b7-99ab-acb5534174e9" providerId="ADAL" clId="{1DE9DC06-BC5E-4DA4-844D-4D2172C24367}" dt="2024-07-02T11:22:14.646" v="454" actId="478"/>
          <ac:spMkLst>
            <pc:docMk/>
            <pc:sldMk cId="1902349663" sldId="304"/>
            <ac:spMk id="496" creationId="{FF6F5A83-88F4-4F59-9F4E-6C7808CA5533}"/>
          </ac:spMkLst>
        </pc:spChg>
        <pc:spChg chg="del">
          <ac:chgData name="Jewale,Veerendra" userId="d73ba4c0-a7f2-42b7-99ab-acb5534174e9" providerId="ADAL" clId="{1DE9DC06-BC5E-4DA4-844D-4D2172C24367}" dt="2024-07-02T11:16:31.336" v="359" actId="478"/>
          <ac:spMkLst>
            <pc:docMk/>
            <pc:sldMk cId="1902349663" sldId="304"/>
            <ac:spMk id="498" creationId="{811B042A-D40A-4E76-B35F-9E0E8E79C706}"/>
          </ac:spMkLst>
        </pc:spChg>
        <pc:spChg chg="mod">
          <ac:chgData name="Jewale,Veerendra" userId="d73ba4c0-a7f2-42b7-99ab-acb5534174e9" providerId="ADAL" clId="{1DE9DC06-BC5E-4DA4-844D-4D2172C24367}" dt="2024-07-02T11:28:03.576" v="614" actId="1035"/>
          <ac:spMkLst>
            <pc:docMk/>
            <pc:sldMk cId="1902349663" sldId="304"/>
            <ac:spMk id="634" creationId="{FD48FE86-A384-4EAD-B6C0-EEE01702E3E5}"/>
          </ac:spMkLst>
        </pc:spChg>
        <pc:spChg chg="mod">
          <ac:chgData name="Jewale,Veerendra" userId="d73ba4c0-a7f2-42b7-99ab-acb5534174e9" providerId="ADAL" clId="{1DE9DC06-BC5E-4DA4-844D-4D2172C24367}" dt="2024-07-02T11:28:03.576" v="614" actId="1035"/>
          <ac:spMkLst>
            <pc:docMk/>
            <pc:sldMk cId="1902349663" sldId="304"/>
            <ac:spMk id="635" creationId="{404ACA98-3C88-41C3-ACC8-0B5F63A24181}"/>
          </ac:spMkLst>
        </pc:spChg>
        <pc:spChg chg="mod">
          <ac:chgData name="Jewale,Veerendra" userId="d73ba4c0-a7f2-42b7-99ab-acb5534174e9" providerId="ADAL" clId="{1DE9DC06-BC5E-4DA4-844D-4D2172C24367}" dt="2024-07-02T11:28:03.576" v="614" actId="1035"/>
          <ac:spMkLst>
            <pc:docMk/>
            <pc:sldMk cId="1902349663" sldId="304"/>
            <ac:spMk id="636" creationId="{C9A917EF-A1EA-4A11-BB18-9DA4F437A8E6}"/>
          </ac:spMkLst>
        </pc:spChg>
        <pc:spChg chg="mod">
          <ac:chgData name="Jewale,Veerendra" userId="d73ba4c0-a7f2-42b7-99ab-acb5534174e9" providerId="ADAL" clId="{1DE9DC06-BC5E-4DA4-844D-4D2172C24367}" dt="2024-07-02T11:28:03.576" v="614" actId="1035"/>
          <ac:spMkLst>
            <pc:docMk/>
            <pc:sldMk cId="1902349663" sldId="304"/>
            <ac:spMk id="637" creationId="{4732D381-736E-4F51-9F6B-E8EF23D438A6}"/>
          </ac:spMkLst>
        </pc:spChg>
        <pc:spChg chg="mod">
          <ac:chgData name="Jewale,Veerendra" userId="d73ba4c0-a7f2-42b7-99ab-acb5534174e9" providerId="ADAL" clId="{1DE9DC06-BC5E-4DA4-844D-4D2172C24367}" dt="2024-07-02T11:28:03.576" v="614" actId="1035"/>
          <ac:spMkLst>
            <pc:docMk/>
            <pc:sldMk cId="1902349663" sldId="304"/>
            <ac:spMk id="638" creationId="{6AAE8B5B-8A18-4B5A-A882-9837935D4EA3}"/>
          </ac:spMkLst>
        </pc:spChg>
        <pc:spChg chg="mod">
          <ac:chgData name="Jewale,Veerendra" userId="d73ba4c0-a7f2-42b7-99ab-acb5534174e9" providerId="ADAL" clId="{1DE9DC06-BC5E-4DA4-844D-4D2172C24367}" dt="2024-07-02T11:28:03.576" v="614" actId="1035"/>
          <ac:spMkLst>
            <pc:docMk/>
            <pc:sldMk cId="1902349663" sldId="304"/>
            <ac:spMk id="639" creationId="{F0D285DB-2626-4CCE-84E4-3E5368F4073C}"/>
          </ac:spMkLst>
        </pc:spChg>
        <pc:spChg chg="mod">
          <ac:chgData name="Jewale,Veerendra" userId="d73ba4c0-a7f2-42b7-99ab-acb5534174e9" providerId="ADAL" clId="{1DE9DC06-BC5E-4DA4-844D-4D2172C24367}" dt="2024-07-02T11:28:03.576" v="614" actId="1035"/>
          <ac:spMkLst>
            <pc:docMk/>
            <pc:sldMk cId="1902349663" sldId="304"/>
            <ac:spMk id="640" creationId="{4D09BCDF-A1E6-4583-AC03-69454B5D348D}"/>
          </ac:spMkLst>
        </pc:spChg>
        <pc:spChg chg="mod">
          <ac:chgData name="Jewale,Veerendra" userId="d73ba4c0-a7f2-42b7-99ab-acb5534174e9" providerId="ADAL" clId="{1DE9DC06-BC5E-4DA4-844D-4D2172C24367}" dt="2024-07-02T11:28:03.576" v="614" actId="1035"/>
          <ac:spMkLst>
            <pc:docMk/>
            <pc:sldMk cId="1902349663" sldId="304"/>
            <ac:spMk id="641" creationId="{3ABBD686-BA2B-425A-B577-5713C5E050F1}"/>
          </ac:spMkLst>
        </pc:spChg>
        <pc:spChg chg="mod">
          <ac:chgData name="Jewale,Veerendra" userId="d73ba4c0-a7f2-42b7-99ab-acb5534174e9" providerId="ADAL" clId="{1DE9DC06-BC5E-4DA4-844D-4D2172C24367}" dt="2024-07-02T11:28:03.576" v="614" actId="1035"/>
          <ac:spMkLst>
            <pc:docMk/>
            <pc:sldMk cId="1902349663" sldId="304"/>
            <ac:spMk id="642" creationId="{408615E4-B8C9-437D-81F1-3EE9401BB48B}"/>
          </ac:spMkLst>
        </pc:spChg>
        <pc:spChg chg="mod">
          <ac:chgData name="Jewale,Veerendra" userId="d73ba4c0-a7f2-42b7-99ab-acb5534174e9" providerId="ADAL" clId="{1DE9DC06-BC5E-4DA4-844D-4D2172C24367}" dt="2024-07-02T11:28:03.576" v="614" actId="1035"/>
          <ac:spMkLst>
            <pc:docMk/>
            <pc:sldMk cId="1902349663" sldId="304"/>
            <ac:spMk id="643" creationId="{318E5420-85AC-4ABE-A43B-30AA79B33056}"/>
          </ac:spMkLst>
        </pc:spChg>
        <pc:spChg chg="mod">
          <ac:chgData name="Jewale,Veerendra" userId="d73ba4c0-a7f2-42b7-99ab-acb5534174e9" providerId="ADAL" clId="{1DE9DC06-BC5E-4DA4-844D-4D2172C24367}" dt="2024-07-02T11:28:03.576" v="614" actId="1035"/>
          <ac:spMkLst>
            <pc:docMk/>
            <pc:sldMk cId="1902349663" sldId="304"/>
            <ac:spMk id="644" creationId="{2E4E23A4-5D09-449C-9112-6DB86A473ED3}"/>
          </ac:spMkLst>
        </pc:spChg>
        <pc:spChg chg="mod">
          <ac:chgData name="Jewale,Veerendra" userId="d73ba4c0-a7f2-42b7-99ab-acb5534174e9" providerId="ADAL" clId="{1DE9DC06-BC5E-4DA4-844D-4D2172C24367}" dt="2024-07-02T11:28:03.576" v="614" actId="1035"/>
          <ac:spMkLst>
            <pc:docMk/>
            <pc:sldMk cId="1902349663" sldId="304"/>
            <ac:spMk id="645" creationId="{BB120FA5-662C-4A04-8586-5B96DDA63372}"/>
          </ac:spMkLst>
        </pc:spChg>
        <pc:spChg chg="mod">
          <ac:chgData name="Jewale,Veerendra" userId="d73ba4c0-a7f2-42b7-99ab-acb5534174e9" providerId="ADAL" clId="{1DE9DC06-BC5E-4DA4-844D-4D2172C24367}" dt="2024-07-02T11:28:03.576" v="614" actId="1035"/>
          <ac:spMkLst>
            <pc:docMk/>
            <pc:sldMk cId="1902349663" sldId="304"/>
            <ac:spMk id="646" creationId="{C8A6E380-06E3-4CF6-9775-0F59EDFA6C24}"/>
          </ac:spMkLst>
        </pc:spChg>
        <pc:spChg chg="mod">
          <ac:chgData name="Jewale,Veerendra" userId="d73ba4c0-a7f2-42b7-99ab-acb5534174e9" providerId="ADAL" clId="{1DE9DC06-BC5E-4DA4-844D-4D2172C24367}" dt="2024-07-02T11:28:03.576" v="614" actId="1035"/>
          <ac:spMkLst>
            <pc:docMk/>
            <pc:sldMk cId="1902349663" sldId="304"/>
            <ac:spMk id="647" creationId="{2BBF9818-B9B6-4EFB-8E71-8C5126F0BA28}"/>
          </ac:spMkLst>
        </pc:spChg>
        <pc:spChg chg="mod">
          <ac:chgData name="Jewale,Veerendra" userId="d73ba4c0-a7f2-42b7-99ab-acb5534174e9" providerId="ADAL" clId="{1DE9DC06-BC5E-4DA4-844D-4D2172C24367}" dt="2024-07-02T11:28:03.576" v="614" actId="1035"/>
          <ac:spMkLst>
            <pc:docMk/>
            <pc:sldMk cId="1902349663" sldId="304"/>
            <ac:spMk id="648" creationId="{1DA5C2A2-A25B-42D4-A768-1ABA97404C19}"/>
          </ac:spMkLst>
        </pc:spChg>
        <pc:spChg chg="mod">
          <ac:chgData name="Jewale,Veerendra" userId="d73ba4c0-a7f2-42b7-99ab-acb5534174e9" providerId="ADAL" clId="{1DE9DC06-BC5E-4DA4-844D-4D2172C24367}" dt="2024-07-02T11:28:03.576" v="614" actId="1035"/>
          <ac:spMkLst>
            <pc:docMk/>
            <pc:sldMk cId="1902349663" sldId="304"/>
            <ac:spMk id="649" creationId="{0BA8D017-AA1B-40F8-BB96-65B9E2AC1059}"/>
          </ac:spMkLst>
        </pc:spChg>
        <pc:spChg chg="mod">
          <ac:chgData name="Jewale,Veerendra" userId="d73ba4c0-a7f2-42b7-99ab-acb5534174e9" providerId="ADAL" clId="{1DE9DC06-BC5E-4DA4-844D-4D2172C24367}" dt="2024-07-02T11:28:03.576" v="614" actId="1035"/>
          <ac:spMkLst>
            <pc:docMk/>
            <pc:sldMk cId="1902349663" sldId="304"/>
            <ac:spMk id="650" creationId="{74EE1835-D400-4F41-A73C-EDBC49B17D4F}"/>
          </ac:spMkLst>
        </pc:spChg>
        <pc:spChg chg="mod">
          <ac:chgData name="Jewale,Veerendra" userId="d73ba4c0-a7f2-42b7-99ab-acb5534174e9" providerId="ADAL" clId="{1DE9DC06-BC5E-4DA4-844D-4D2172C24367}" dt="2024-07-02T11:28:03.576" v="614" actId="1035"/>
          <ac:spMkLst>
            <pc:docMk/>
            <pc:sldMk cId="1902349663" sldId="304"/>
            <ac:spMk id="651" creationId="{80C298ED-99D9-4A23-9818-26F9902B4161}"/>
          </ac:spMkLst>
        </pc:spChg>
        <pc:spChg chg="mod">
          <ac:chgData name="Jewale,Veerendra" userId="d73ba4c0-a7f2-42b7-99ab-acb5534174e9" providerId="ADAL" clId="{1DE9DC06-BC5E-4DA4-844D-4D2172C24367}" dt="2024-07-02T11:28:03.576" v="614" actId="1035"/>
          <ac:spMkLst>
            <pc:docMk/>
            <pc:sldMk cId="1902349663" sldId="304"/>
            <ac:spMk id="652" creationId="{2FE71C32-4EE3-49F8-977D-D671FB968A15}"/>
          </ac:spMkLst>
        </pc:spChg>
        <pc:spChg chg="mod">
          <ac:chgData name="Jewale,Veerendra" userId="d73ba4c0-a7f2-42b7-99ab-acb5534174e9" providerId="ADAL" clId="{1DE9DC06-BC5E-4DA4-844D-4D2172C24367}" dt="2024-07-02T11:28:03.576" v="614" actId="1035"/>
          <ac:spMkLst>
            <pc:docMk/>
            <pc:sldMk cId="1902349663" sldId="304"/>
            <ac:spMk id="653" creationId="{2F2AEC31-3DB6-4900-969D-8EBC84D40E8D}"/>
          </ac:spMkLst>
        </pc:spChg>
        <pc:spChg chg="mod">
          <ac:chgData name="Jewale,Veerendra" userId="d73ba4c0-a7f2-42b7-99ab-acb5534174e9" providerId="ADAL" clId="{1DE9DC06-BC5E-4DA4-844D-4D2172C24367}" dt="2024-07-02T11:28:03.576" v="614" actId="1035"/>
          <ac:spMkLst>
            <pc:docMk/>
            <pc:sldMk cId="1902349663" sldId="304"/>
            <ac:spMk id="654" creationId="{C5DE2B1E-C4C3-4DC7-AA89-4604F776CD92}"/>
          </ac:spMkLst>
        </pc:spChg>
        <pc:spChg chg="mod">
          <ac:chgData name="Jewale,Veerendra" userId="d73ba4c0-a7f2-42b7-99ab-acb5534174e9" providerId="ADAL" clId="{1DE9DC06-BC5E-4DA4-844D-4D2172C24367}" dt="2024-07-02T11:28:03.576" v="614" actId="1035"/>
          <ac:spMkLst>
            <pc:docMk/>
            <pc:sldMk cId="1902349663" sldId="304"/>
            <ac:spMk id="655" creationId="{04FFCBC6-B4A9-42AB-84E8-1A3CA890847B}"/>
          </ac:spMkLst>
        </pc:spChg>
        <pc:spChg chg="mod">
          <ac:chgData name="Jewale,Veerendra" userId="d73ba4c0-a7f2-42b7-99ab-acb5534174e9" providerId="ADAL" clId="{1DE9DC06-BC5E-4DA4-844D-4D2172C24367}" dt="2024-07-02T11:28:03.576" v="614" actId="1035"/>
          <ac:spMkLst>
            <pc:docMk/>
            <pc:sldMk cId="1902349663" sldId="304"/>
            <ac:spMk id="656" creationId="{B0EA785F-E78C-477E-B600-0B0AE82EF627}"/>
          </ac:spMkLst>
        </pc:spChg>
        <pc:spChg chg="mod">
          <ac:chgData name="Jewale,Veerendra" userId="d73ba4c0-a7f2-42b7-99ab-acb5534174e9" providerId="ADAL" clId="{1DE9DC06-BC5E-4DA4-844D-4D2172C24367}" dt="2024-07-02T11:28:03.576" v="614" actId="1035"/>
          <ac:spMkLst>
            <pc:docMk/>
            <pc:sldMk cId="1902349663" sldId="304"/>
            <ac:spMk id="657" creationId="{80D826AD-84C9-432E-942E-DB3A2221AAC9}"/>
          </ac:spMkLst>
        </pc:spChg>
        <pc:spChg chg="mod">
          <ac:chgData name="Jewale,Veerendra" userId="d73ba4c0-a7f2-42b7-99ab-acb5534174e9" providerId="ADAL" clId="{1DE9DC06-BC5E-4DA4-844D-4D2172C24367}" dt="2024-07-02T11:28:03.576" v="614" actId="1035"/>
          <ac:spMkLst>
            <pc:docMk/>
            <pc:sldMk cId="1902349663" sldId="304"/>
            <ac:spMk id="658" creationId="{AB7A7586-EBC8-4515-A58D-0DF6926219F9}"/>
          </ac:spMkLst>
        </pc:spChg>
        <pc:spChg chg="mod">
          <ac:chgData name="Jewale,Veerendra" userId="d73ba4c0-a7f2-42b7-99ab-acb5534174e9" providerId="ADAL" clId="{1DE9DC06-BC5E-4DA4-844D-4D2172C24367}" dt="2024-07-02T11:28:03.576" v="614" actId="1035"/>
          <ac:spMkLst>
            <pc:docMk/>
            <pc:sldMk cId="1902349663" sldId="304"/>
            <ac:spMk id="659" creationId="{38174686-2314-4C36-B27D-E238C41E6AE9}"/>
          </ac:spMkLst>
        </pc:spChg>
        <pc:spChg chg="mod">
          <ac:chgData name="Jewale,Veerendra" userId="d73ba4c0-a7f2-42b7-99ab-acb5534174e9" providerId="ADAL" clId="{1DE9DC06-BC5E-4DA4-844D-4D2172C24367}" dt="2024-07-02T11:28:03.576" v="614" actId="1035"/>
          <ac:spMkLst>
            <pc:docMk/>
            <pc:sldMk cId="1902349663" sldId="304"/>
            <ac:spMk id="660" creationId="{402A264F-3CE5-48A3-868C-EE92EAF78BD8}"/>
          </ac:spMkLst>
        </pc:spChg>
        <pc:spChg chg="mod">
          <ac:chgData name="Jewale,Veerendra" userId="d73ba4c0-a7f2-42b7-99ab-acb5534174e9" providerId="ADAL" clId="{1DE9DC06-BC5E-4DA4-844D-4D2172C24367}" dt="2024-07-02T11:28:03.576" v="614" actId="1035"/>
          <ac:spMkLst>
            <pc:docMk/>
            <pc:sldMk cId="1902349663" sldId="304"/>
            <ac:spMk id="661" creationId="{6CA3EE97-46D9-4EDA-9AE7-EC69053B6619}"/>
          </ac:spMkLst>
        </pc:spChg>
        <pc:spChg chg="mod">
          <ac:chgData name="Jewale,Veerendra" userId="d73ba4c0-a7f2-42b7-99ab-acb5534174e9" providerId="ADAL" clId="{1DE9DC06-BC5E-4DA4-844D-4D2172C24367}" dt="2024-07-02T11:28:03.576" v="614" actId="1035"/>
          <ac:spMkLst>
            <pc:docMk/>
            <pc:sldMk cId="1902349663" sldId="304"/>
            <ac:spMk id="744" creationId="{D2E19505-A820-4071-A5D7-63868F5D69DA}"/>
          </ac:spMkLst>
        </pc:spChg>
        <pc:spChg chg="del">
          <ac:chgData name="Jewale,Veerendra" userId="d73ba4c0-a7f2-42b7-99ab-acb5534174e9" providerId="ADAL" clId="{1DE9DC06-BC5E-4DA4-844D-4D2172C24367}" dt="2024-07-02T11:14:35.608" v="356" actId="478"/>
          <ac:spMkLst>
            <pc:docMk/>
            <pc:sldMk cId="1902349663" sldId="304"/>
            <ac:spMk id="829" creationId="{B139DE10-8EBC-4F29-9219-293F6AC54E6B}"/>
          </ac:spMkLst>
        </pc:spChg>
        <pc:spChg chg="mod">
          <ac:chgData name="Jewale,Veerendra" userId="d73ba4c0-a7f2-42b7-99ab-acb5534174e9" providerId="ADAL" clId="{1DE9DC06-BC5E-4DA4-844D-4D2172C24367}" dt="2024-07-02T11:28:21.148" v="637" actId="1036"/>
          <ac:spMkLst>
            <pc:docMk/>
            <pc:sldMk cId="1902349663" sldId="304"/>
            <ac:spMk id="830" creationId="{9FD131D6-ECEF-461D-AD77-7CB5A172F2B1}"/>
          </ac:spMkLst>
        </pc:spChg>
        <pc:spChg chg="mod">
          <ac:chgData name="Jewale,Veerendra" userId="d73ba4c0-a7f2-42b7-99ab-acb5534174e9" providerId="ADAL" clId="{1DE9DC06-BC5E-4DA4-844D-4D2172C24367}" dt="2024-07-02T11:28:03.576" v="614" actId="1035"/>
          <ac:spMkLst>
            <pc:docMk/>
            <pc:sldMk cId="1902349663" sldId="304"/>
            <ac:spMk id="831" creationId="{D5AF60F1-438F-4504-B06A-64B79238D949}"/>
          </ac:spMkLst>
        </pc:spChg>
        <pc:spChg chg="del">
          <ac:chgData name="Jewale,Veerendra" userId="d73ba4c0-a7f2-42b7-99ab-acb5534174e9" providerId="ADAL" clId="{1DE9DC06-BC5E-4DA4-844D-4D2172C24367}" dt="2024-07-02T11:14:33.032" v="355" actId="478"/>
          <ac:spMkLst>
            <pc:docMk/>
            <pc:sldMk cId="1902349663" sldId="304"/>
            <ac:spMk id="833" creationId="{338F30A0-CFE7-4405-BDD0-2969040797D6}"/>
          </ac:spMkLst>
        </pc:spChg>
        <pc:spChg chg="mod">
          <ac:chgData name="Jewale,Veerendra" userId="d73ba4c0-a7f2-42b7-99ab-acb5534174e9" providerId="ADAL" clId="{1DE9DC06-BC5E-4DA4-844D-4D2172C24367}" dt="2024-07-02T11:28:21.148" v="637" actId="1036"/>
          <ac:spMkLst>
            <pc:docMk/>
            <pc:sldMk cId="1902349663" sldId="304"/>
            <ac:spMk id="834" creationId="{74EA72C9-3F14-4F83-910A-B1134BD70C8B}"/>
          </ac:spMkLst>
        </pc:spChg>
        <pc:spChg chg="mod">
          <ac:chgData name="Jewale,Veerendra" userId="d73ba4c0-a7f2-42b7-99ab-acb5534174e9" providerId="ADAL" clId="{1DE9DC06-BC5E-4DA4-844D-4D2172C24367}" dt="2024-07-02T11:28:03.576" v="614" actId="1035"/>
          <ac:spMkLst>
            <pc:docMk/>
            <pc:sldMk cId="1902349663" sldId="304"/>
            <ac:spMk id="835" creationId="{DF0EF8F6-226C-4A65-A198-0A36BF379BAE}"/>
          </ac:spMkLst>
        </pc:spChg>
        <pc:spChg chg="del">
          <ac:chgData name="Jewale,Veerendra" userId="d73ba4c0-a7f2-42b7-99ab-acb5534174e9" providerId="ADAL" clId="{1DE9DC06-BC5E-4DA4-844D-4D2172C24367}" dt="2024-07-02T11:14:13.616" v="351" actId="478"/>
          <ac:spMkLst>
            <pc:docMk/>
            <pc:sldMk cId="1902349663" sldId="304"/>
            <ac:spMk id="837" creationId="{5C6CE8B8-1F6C-4E22-903A-5771D82CFEE3}"/>
          </ac:spMkLst>
        </pc:spChg>
        <pc:spChg chg="del">
          <ac:chgData name="Jewale,Veerendra" userId="d73ba4c0-a7f2-42b7-99ab-acb5534174e9" providerId="ADAL" clId="{1DE9DC06-BC5E-4DA4-844D-4D2172C24367}" dt="2024-07-02T11:14:16.351" v="353" actId="478"/>
          <ac:spMkLst>
            <pc:docMk/>
            <pc:sldMk cId="1902349663" sldId="304"/>
            <ac:spMk id="839" creationId="{F41E0718-A667-4369-A41D-4B0ACDF9A53E}"/>
          </ac:spMkLst>
        </pc:spChg>
        <pc:spChg chg="mod">
          <ac:chgData name="Jewale,Veerendra" userId="d73ba4c0-a7f2-42b7-99ab-acb5534174e9" providerId="ADAL" clId="{1DE9DC06-BC5E-4DA4-844D-4D2172C24367}" dt="2024-07-02T11:34:33.256" v="732" actId="14100"/>
          <ac:spMkLst>
            <pc:docMk/>
            <pc:sldMk cId="1902349663" sldId="304"/>
            <ac:spMk id="862" creationId="{078BEE21-F3E4-4104-9082-F2BBC69C9407}"/>
          </ac:spMkLst>
        </pc:spChg>
        <pc:grpChg chg="mod">
          <ac:chgData name="Jewale,Veerendra" userId="d73ba4c0-a7f2-42b7-99ab-acb5534174e9" providerId="ADAL" clId="{1DE9DC06-BC5E-4DA4-844D-4D2172C24367}" dt="2024-07-02T11:28:21.148" v="637" actId="1036"/>
          <ac:grpSpMkLst>
            <pc:docMk/>
            <pc:sldMk cId="1902349663" sldId="304"/>
            <ac:grpSpMk id="510" creationId="{66C101FF-4435-42DE-934A-2852F0A5D931}"/>
          </ac:grpSpMkLst>
        </pc:grpChg>
        <pc:grpChg chg="del">
          <ac:chgData name="Jewale,Veerendra" userId="d73ba4c0-a7f2-42b7-99ab-acb5534174e9" providerId="ADAL" clId="{1DE9DC06-BC5E-4DA4-844D-4D2172C24367}" dt="2024-07-02T11:14:37.471" v="357" actId="478"/>
          <ac:grpSpMkLst>
            <pc:docMk/>
            <pc:sldMk cId="1902349663" sldId="304"/>
            <ac:grpSpMk id="604" creationId="{DAFD9089-6037-4905-9E30-7C51DEBD153A}"/>
          </ac:grpSpMkLst>
        </pc:grpChg>
        <pc:grpChg chg="mod">
          <ac:chgData name="Jewale,Veerendra" userId="d73ba4c0-a7f2-42b7-99ab-acb5534174e9" providerId="ADAL" clId="{1DE9DC06-BC5E-4DA4-844D-4D2172C24367}" dt="2024-07-02T11:28:03.576" v="614" actId="1035"/>
          <ac:grpSpMkLst>
            <pc:docMk/>
            <pc:sldMk cId="1902349663" sldId="304"/>
            <ac:grpSpMk id="633" creationId="{F6BA5F71-CA7E-49BD-BE34-A3040C7564AC}"/>
          </ac:grpSpMkLst>
        </pc:grpChg>
        <pc:grpChg chg="del">
          <ac:chgData name="Jewale,Veerendra" userId="d73ba4c0-a7f2-42b7-99ab-acb5534174e9" providerId="ADAL" clId="{1DE9DC06-BC5E-4DA4-844D-4D2172C24367}" dt="2024-07-02T11:14:14.693" v="352" actId="478"/>
          <ac:grpSpMkLst>
            <pc:docMk/>
            <pc:sldMk cId="1902349663" sldId="304"/>
            <ac:grpSpMk id="757" creationId="{7507261D-87B3-4D54-ADFC-1C09B87859A8}"/>
          </ac:grpSpMkLst>
        </pc:grpChg>
        <pc:cxnChg chg="del">
          <ac:chgData name="Jewale,Veerendra" userId="d73ba4c0-a7f2-42b7-99ab-acb5534174e9" providerId="ADAL" clId="{1DE9DC06-BC5E-4DA4-844D-4D2172C24367}" dt="2024-07-02T11:16:32.576" v="360" actId="478"/>
          <ac:cxnSpMkLst>
            <pc:docMk/>
            <pc:sldMk cId="1902349663" sldId="304"/>
            <ac:cxnSpMk id="497" creationId="{A2D03E4E-6979-44C9-94E1-13E5256BA3D2}"/>
          </ac:cxnSpMkLst>
        </pc:cxnChg>
      </pc:sldChg>
      <pc:sldChg chg="delSp modSp mod">
        <pc:chgData name="Jewale,Veerendra" userId="d73ba4c0-a7f2-42b7-99ab-acb5534174e9" providerId="ADAL" clId="{1DE9DC06-BC5E-4DA4-844D-4D2172C24367}" dt="2024-07-03T10:40:56.036" v="788" actId="1076"/>
        <pc:sldMkLst>
          <pc:docMk/>
          <pc:sldMk cId="2247691298" sldId="305"/>
        </pc:sldMkLst>
        <pc:spChg chg="del">
          <ac:chgData name="Jewale,Veerendra" userId="d73ba4c0-a7f2-42b7-99ab-acb5534174e9" providerId="ADAL" clId="{1DE9DC06-BC5E-4DA4-844D-4D2172C24367}" dt="2024-07-02T10:51:06.869" v="41" actId="478"/>
          <ac:spMkLst>
            <pc:docMk/>
            <pc:sldMk cId="2247691298" sldId="305"/>
            <ac:spMk id="84" creationId="{38C87CE1-049C-4272-8E36-279F146D3295}"/>
          </ac:spMkLst>
        </pc:spChg>
        <pc:spChg chg="del">
          <ac:chgData name="Jewale,Veerendra" userId="d73ba4c0-a7f2-42b7-99ab-acb5534174e9" providerId="ADAL" clId="{1DE9DC06-BC5E-4DA4-844D-4D2172C24367}" dt="2024-07-02T10:51:28.363" v="44" actId="478"/>
          <ac:spMkLst>
            <pc:docMk/>
            <pc:sldMk cId="2247691298" sldId="305"/>
            <ac:spMk id="89" creationId="{E89777B7-858D-416C-BB88-BF4AE990E3AB}"/>
          </ac:spMkLst>
        </pc:spChg>
        <pc:spChg chg="del">
          <ac:chgData name="Jewale,Veerendra" userId="d73ba4c0-a7f2-42b7-99ab-acb5534174e9" providerId="ADAL" clId="{1DE9DC06-BC5E-4DA4-844D-4D2172C24367}" dt="2024-07-02T10:51:13.117" v="42" actId="478"/>
          <ac:spMkLst>
            <pc:docMk/>
            <pc:sldMk cId="2247691298" sldId="305"/>
            <ac:spMk id="101" creationId="{00000000-0000-0000-0000-000000000000}"/>
          </ac:spMkLst>
        </pc:spChg>
        <pc:spChg chg="mod">
          <ac:chgData name="Jewale,Veerendra" userId="d73ba4c0-a7f2-42b7-99ab-acb5534174e9" providerId="ADAL" clId="{1DE9DC06-BC5E-4DA4-844D-4D2172C24367}" dt="2024-07-02T10:51:47.856" v="72" actId="1038"/>
          <ac:spMkLst>
            <pc:docMk/>
            <pc:sldMk cId="2247691298" sldId="305"/>
            <ac:spMk id="102" creationId="{00000000-0000-0000-0000-000000000000}"/>
          </ac:spMkLst>
        </pc:spChg>
        <pc:spChg chg="mod">
          <ac:chgData name="Jewale,Veerendra" userId="d73ba4c0-a7f2-42b7-99ab-acb5534174e9" providerId="ADAL" clId="{1DE9DC06-BC5E-4DA4-844D-4D2172C24367}" dt="2024-07-02T10:52:02.657" v="119" actId="20577"/>
          <ac:spMkLst>
            <pc:docMk/>
            <pc:sldMk cId="2247691298" sldId="305"/>
            <ac:spMk id="104" creationId="{00000000-0000-0000-0000-000000000000}"/>
          </ac:spMkLst>
        </pc:spChg>
        <pc:spChg chg="del">
          <ac:chgData name="Jewale,Veerendra" userId="d73ba4c0-a7f2-42b7-99ab-acb5534174e9" providerId="ADAL" clId="{1DE9DC06-BC5E-4DA4-844D-4D2172C24367}" dt="2024-07-02T10:51:04.885" v="40" actId="478"/>
          <ac:spMkLst>
            <pc:docMk/>
            <pc:sldMk cId="2247691298" sldId="305"/>
            <ac:spMk id="105" creationId="{00000000-0000-0000-0000-000000000000}"/>
          </ac:spMkLst>
        </pc:spChg>
        <pc:spChg chg="mod">
          <ac:chgData name="Jewale,Veerendra" userId="d73ba4c0-a7f2-42b7-99ab-acb5534174e9" providerId="ADAL" clId="{1DE9DC06-BC5E-4DA4-844D-4D2172C24367}" dt="2024-07-02T10:51:47.856" v="72" actId="1038"/>
          <ac:spMkLst>
            <pc:docMk/>
            <pc:sldMk cId="2247691298" sldId="305"/>
            <ac:spMk id="115" creationId="{E5A58CF2-AD9E-4603-8AC2-6DA86CCB435C}"/>
          </ac:spMkLst>
        </pc:spChg>
        <pc:spChg chg="mod">
          <ac:chgData name="Jewale,Veerendra" userId="d73ba4c0-a7f2-42b7-99ab-acb5534174e9" providerId="ADAL" clId="{1DE9DC06-BC5E-4DA4-844D-4D2172C24367}" dt="2024-07-02T11:21:03.919" v="439" actId="14100"/>
          <ac:spMkLst>
            <pc:docMk/>
            <pc:sldMk cId="2247691298" sldId="305"/>
            <ac:spMk id="259" creationId="{81F68C20-3816-470F-AC6E-FAAADFB88DD2}"/>
          </ac:spMkLst>
        </pc:spChg>
        <pc:spChg chg="del">
          <ac:chgData name="Jewale,Veerendra" userId="d73ba4c0-a7f2-42b7-99ab-acb5534174e9" providerId="ADAL" clId="{1DE9DC06-BC5E-4DA4-844D-4D2172C24367}" dt="2024-07-02T11:19:42.245" v="412" actId="478"/>
          <ac:spMkLst>
            <pc:docMk/>
            <pc:sldMk cId="2247691298" sldId="305"/>
            <ac:spMk id="260" creationId="{EBF587A5-8C2F-4B50-BD1B-2A0147899175}"/>
          </ac:spMkLst>
        </pc:spChg>
        <pc:spChg chg="mod">
          <ac:chgData name="Jewale,Veerendra" userId="d73ba4c0-a7f2-42b7-99ab-acb5534174e9" providerId="ADAL" clId="{1DE9DC06-BC5E-4DA4-844D-4D2172C24367}" dt="2024-07-02T11:19:27.557" v="398" actId="6549"/>
          <ac:spMkLst>
            <pc:docMk/>
            <pc:sldMk cId="2247691298" sldId="305"/>
            <ac:spMk id="261" creationId="{188D5853-20C5-4D03-8C19-3F90C5144F9F}"/>
          </ac:spMkLst>
        </pc:spChg>
        <pc:spChg chg="mod">
          <ac:chgData name="Jewale,Veerendra" userId="d73ba4c0-a7f2-42b7-99ab-acb5534174e9" providerId="ADAL" clId="{1DE9DC06-BC5E-4DA4-844D-4D2172C24367}" dt="2024-07-03T10:40:56.036" v="788" actId="1076"/>
          <ac:spMkLst>
            <pc:docMk/>
            <pc:sldMk cId="2247691298" sldId="305"/>
            <ac:spMk id="273" creationId="{57BF0521-D7DF-43B9-90B7-C1DE609D206D}"/>
          </ac:spMkLst>
        </pc:spChg>
        <pc:spChg chg="mod">
          <ac:chgData name="Jewale,Veerendra" userId="d73ba4c0-a7f2-42b7-99ab-acb5534174e9" providerId="ADAL" clId="{1DE9DC06-BC5E-4DA4-844D-4D2172C24367}" dt="2024-07-02T11:19:09" v="393" actId="20577"/>
          <ac:spMkLst>
            <pc:docMk/>
            <pc:sldMk cId="2247691298" sldId="305"/>
            <ac:spMk id="274" creationId="{DA723BC5-A872-43A1-915A-E9E8BD8C0E02}"/>
          </ac:spMkLst>
        </pc:spChg>
        <pc:spChg chg="del">
          <ac:chgData name="Jewale,Veerendra" userId="d73ba4c0-a7f2-42b7-99ab-acb5534174e9" providerId="ADAL" clId="{1DE9DC06-BC5E-4DA4-844D-4D2172C24367}" dt="2024-07-02T11:19:16.423" v="395" actId="478"/>
          <ac:spMkLst>
            <pc:docMk/>
            <pc:sldMk cId="2247691298" sldId="305"/>
            <ac:spMk id="275" creationId="{3DA4EA0A-0454-4FA2-9239-E8993F611C3C}"/>
          </ac:spMkLst>
        </pc:spChg>
        <pc:spChg chg="mod">
          <ac:chgData name="Jewale,Veerendra" userId="d73ba4c0-a7f2-42b7-99ab-acb5534174e9" providerId="ADAL" clId="{1DE9DC06-BC5E-4DA4-844D-4D2172C24367}" dt="2024-07-02T11:19:20.079" v="397" actId="20577"/>
          <ac:spMkLst>
            <pc:docMk/>
            <pc:sldMk cId="2247691298" sldId="305"/>
            <ac:spMk id="276" creationId="{6AFBEF0E-055D-4CAC-A022-27F9717684A5}"/>
          </ac:spMkLst>
        </pc:spChg>
        <pc:spChg chg="del">
          <ac:chgData name="Jewale,Veerendra" userId="d73ba4c0-a7f2-42b7-99ab-acb5534174e9" providerId="ADAL" clId="{1DE9DC06-BC5E-4DA4-844D-4D2172C24367}" dt="2024-07-02T11:19:14.585" v="394" actId="478"/>
          <ac:spMkLst>
            <pc:docMk/>
            <pc:sldMk cId="2247691298" sldId="305"/>
            <ac:spMk id="282" creationId="{C3C132F9-D389-419E-836B-0632E353AD6F}"/>
          </ac:spMkLst>
        </pc:spChg>
      </pc:sldChg>
      <pc:sldChg chg="addSp delSp modSp new del mod">
        <pc:chgData name="Jewale,Veerendra" userId="d73ba4c0-a7f2-42b7-99ab-acb5534174e9" providerId="ADAL" clId="{1DE9DC06-BC5E-4DA4-844D-4D2172C24367}" dt="2024-07-02T11:18:24.649" v="376" actId="2696"/>
        <pc:sldMkLst>
          <pc:docMk/>
          <pc:sldMk cId="4143099929" sldId="306"/>
        </pc:sldMkLst>
        <pc:spChg chg="del">
          <ac:chgData name="Jewale,Veerendra" userId="d73ba4c0-a7f2-42b7-99ab-acb5534174e9" providerId="ADAL" clId="{1DE9DC06-BC5E-4DA4-844D-4D2172C24367}" dt="2024-07-02T11:17:36.905" v="364" actId="478"/>
          <ac:spMkLst>
            <pc:docMk/>
            <pc:sldMk cId="4143099929" sldId="306"/>
            <ac:spMk id="2" creationId="{CE6DD221-B730-4105-275E-93DE00E2770A}"/>
          </ac:spMkLst>
        </pc:spChg>
        <pc:spChg chg="del">
          <ac:chgData name="Jewale,Veerendra" userId="d73ba4c0-a7f2-42b7-99ab-acb5534174e9" providerId="ADAL" clId="{1DE9DC06-BC5E-4DA4-844D-4D2172C24367}" dt="2024-07-02T11:17:38.407" v="365" actId="478"/>
          <ac:spMkLst>
            <pc:docMk/>
            <pc:sldMk cId="4143099929" sldId="306"/>
            <ac:spMk id="3" creationId="{28B9064A-F391-EB65-870D-B608471B06A3}"/>
          </ac:spMkLst>
        </pc:spChg>
        <pc:graphicFrameChg chg="add mod modGraphic">
          <ac:chgData name="Jewale,Veerendra" userId="d73ba4c0-a7f2-42b7-99ab-acb5534174e9" providerId="ADAL" clId="{1DE9DC06-BC5E-4DA4-844D-4D2172C24367}" dt="2024-07-02T11:18:14.357" v="375" actId="6549"/>
          <ac:graphicFrameMkLst>
            <pc:docMk/>
            <pc:sldMk cId="4143099929" sldId="306"/>
            <ac:graphicFrameMk id="4" creationId="{B882D3EF-3900-9DDD-F4AA-48FA3F385B98}"/>
          </ac:graphicFrameMkLst>
        </pc:graphicFrameChg>
      </pc:sldChg>
    </pc:docChg>
  </pc:docChgLst>
  <pc:docChgLst>
    <pc:chgData name="Dodge,Megan L." userId="S::dodgeml@airproducts.com::6db78e42-4ddb-4236-b84e-2b8149d1e509" providerId="AD" clId="Web-{5660B254-5976-C156-D55A-D5109CA5471A}"/>
    <pc:docChg chg="modSld">
      <pc:chgData name="Dodge,Megan L." userId="S::dodgeml@airproducts.com::6db78e42-4ddb-4236-b84e-2b8149d1e509" providerId="AD" clId="Web-{5660B254-5976-C156-D55A-D5109CA5471A}" dt="2021-08-11T20:47:41.424" v="5" actId="1076"/>
      <pc:docMkLst>
        <pc:docMk/>
      </pc:docMkLst>
      <pc:sldChg chg="addSp delSp modSp">
        <pc:chgData name="Dodge,Megan L." userId="S::dodgeml@airproducts.com::6db78e42-4ddb-4236-b84e-2b8149d1e509" providerId="AD" clId="Web-{5660B254-5976-C156-D55A-D5109CA5471A}" dt="2021-08-11T20:47:41.424" v="5" actId="1076"/>
        <pc:sldMkLst>
          <pc:docMk/>
          <pc:sldMk cId="1025974415" sldId="298"/>
        </pc:sldMkLst>
        <pc:spChg chg="add mod">
          <ac:chgData name="Dodge,Megan L." userId="S::dodgeml@airproducts.com::6db78e42-4ddb-4236-b84e-2b8149d1e509" providerId="AD" clId="Web-{5660B254-5976-C156-D55A-D5109CA5471A}" dt="2021-08-11T20:47:24.658" v="1" actId="1076"/>
          <ac:spMkLst>
            <pc:docMk/>
            <pc:sldMk cId="1025974415" sldId="298"/>
            <ac:spMk id="128" creationId="{05499424-1769-414B-BEC1-D0953E610013}"/>
          </ac:spMkLst>
        </pc:spChg>
        <pc:cxnChg chg="add del mod">
          <ac:chgData name="Dodge,Megan L." userId="S::dodgeml@airproducts.com::6db78e42-4ddb-4236-b84e-2b8149d1e509" providerId="AD" clId="Web-{5660B254-5976-C156-D55A-D5109CA5471A}" dt="2021-08-11T20:47:35.877" v="3"/>
          <ac:cxnSpMkLst>
            <pc:docMk/>
            <pc:sldMk cId="1025974415" sldId="298"/>
            <ac:cxnSpMk id="144" creationId="{07CE8C0F-A2FA-4B71-AA14-77467C62BCA6}"/>
          </ac:cxnSpMkLst>
        </pc:cxnChg>
        <pc:cxnChg chg="mod">
          <ac:chgData name="Dodge,Megan L." userId="S::dodgeml@airproducts.com::6db78e42-4ddb-4236-b84e-2b8149d1e509" providerId="AD" clId="Web-{5660B254-5976-C156-D55A-D5109CA5471A}" dt="2021-08-11T20:47:41.424" v="5" actId="1076"/>
          <ac:cxnSpMkLst>
            <pc:docMk/>
            <pc:sldMk cId="1025974415" sldId="298"/>
            <ac:cxnSpMk id="222" creationId="{85F90906-93FB-4037-9FB0-9648BA2B165F}"/>
          </ac:cxnSpMkLst>
        </pc:cxnChg>
      </pc:sldChg>
    </pc:docChg>
  </pc:docChgLst>
  <pc:docChgLst>
    <pc:chgData name="Megan L" userId="6db78e42-4ddb-4236-b84e-2b8149d1e509" providerId="ADAL" clId="{1AC5E145-6D6D-4B54-B9D8-F9040A40F840}"/>
    <pc:docChg chg="custSel addSld delSld modSld sldOrd">
      <pc:chgData name="Megan L" userId="6db78e42-4ddb-4236-b84e-2b8149d1e509" providerId="ADAL" clId="{1AC5E145-6D6D-4B54-B9D8-F9040A40F840}" dt="2021-07-22T13:12:15.205" v="33" actId="47"/>
      <pc:docMkLst>
        <pc:docMk/>
      </pc:docMkLst>
      <pc:sldChg chg="add">
        <pc:chgData name="Megan L" userId="6db78e42-4ddb-4236-b84e-2b8149d1e509" providerId="ADAL" clId="{1AC5E145-6D6D-4B54-B9D8-F9040A40F840}" dt="2021-07-22T13:07:54.656" v="3"/>
        <pc:sldMkLst>
          <pc:docMk/>
          <pc:sldMk cId="3898182793" sldId="262"/>
        </pc:sldMkLst>
      </pc:sldChg>
      <pc:sldChg chg="addSp modSp add mod ord">
        <pc:chgData name="Megan L" userId="6db78e42-4ddb-4236-b84e-2b8149d1e509" providerId="ADAL" clId="{1AC5E145-6D6D-4B54-B9D8-F9040A40F840}" dt="2021-07-22T13:12:13.183" v="32"/>
        <pc:sldMkLst>
          <pc:docMk/>
          <pc:sldMk cId="2933599945" sldId="265"/>
        </pc:sldMkLst>
        <pc:spChg chg="add mod">
          <ac:chgData name="Megan L" userId="6db78e42-4ddb-4236-b84e-2b8149d1e509" providerId="ADAL" clId="{1AC5E145-6D6D-4B54-B9D8-F9040A40F840}" dt="2021-07-22T13:12:13.183" v="32"/>
          <ac:spMkLst>
            <pc:docMk/>
            <pc:sldMk cId="2933599945" sldId="265"/>
            <ac:spMk id="6" creationId="{D4F46C77-4896-4F70-A8E9-595353BEFC66}"/>
          </ac:spMkLst>
        </pc:spChg>
        <pc:spChg chg="add mod">
          <ac:chgData name="Megan L" userId="6db78e42-4ddb-4236-b84e-2b8149d1e509" providerId="ADAL" clId="{1AC5E145-6D6D-4B54-B9D8-F9040A40F840}" dt="2021-07-22T13:12:13.183" v="32"/>
          <ac:spMkLst>
            <pc:docMk/>
            <pc:sldMk cId="2933599945" sldId="265"/>
            <ac:spMk id="9" creationId="{A1EAAEA2-6AE7-47F3-968F-23218B1BF92E}"/>
          </ac:spMkLst>
        </pc:spChg>
        <pc:graphicFrameChg chg="mod modGraphic">
          <ac:chgData name="Megan L" userId="6db78e42-4ddb-4236-b84e-2b8149d1e509" providerId="ADAL" clId="{1AC5E145-6D6D-4B54-B9D8-F9040A40F840}" dt="2021-07-22T13:09:08.501" v="30" actId="20577"/>
          <ac:graphicFrameMkLst>
            <pc:docMk/>
            <pc:sldMk cId="2933599945" sldId="265"/>
            <ac:graphicFrameMk id="7" creationId="{C9D5E9EB-1A17-4749-B971-375263CC63CF}"/>
          </ac:graphicFrameMkLst>
        </pc:graphicFrameChg>
        <pc:graphicFrameChg chg="add mod">
          <ac:chgData name="Megan L" userId="6db78e42-4ddb-4236-b84e-2b8149d1e509" providerId="ADAL" clId="{1AC5E145-6D6D-4B54-B9D8-F9040A40F840}" dt="2021-07-22T13:12:13.183" v="32"/>
          <ac:graphicFrameMkLst>
            <pc:docMk/>
            <pc:sldMk cId="2933599945" sldId="265"/>
            <ac:graphicFrameMk id="10" creationId="{7A31EC0C-6B82-4C6B-B11F-E6B60EE2C7E0}"/>
          </ac:graphicFrameMkLst>
        </pc:graphicFrameChg>
        <pc:graphicFrameChg chg="add mod">
          <ac:chgData name="Megan L" userId="6db78e42-4ddb-4236-b84e-2b8149d1e509" providerId="ADAL" clId="{1AC5E145-6D6D-4B54-B9D8-F9040A40F840}" dt="2021-07-22T13:12:13.183" v="32"/>
          <ac:graphicFrameMkLst>
            <pc:docMk/>
            <pc:sldMk cId="2933599945" sldId="265"/>
            <ac:graphicFrameMk id="11" creationId="{7917C83A-7233-45F7-B139-4CB6B0934B86}"/>
          </ac:graphicFrameMkLst>
        </pc:graphicFrameChg>
      </pc:sldChg>
      <pc:sldChg chg="delSp del mod">
        <pc:chgData name="Megan L" userId="6db78e42-4ddb-4236-b84e-2b8149d1e509" providerId="ADAL" clId="{1AC5E145-6D6D-4B54-B9D8-F9040A40F840}" dt="2021-07-22T13:12:15.205" v="33" actId="47"/>
        <pc:sldMkLst>
          <pc:docMk/>
          <pc:sldMk cId="1619837039" sldId="301"/>
        </pc:sldMkLst>
        <pc:spChg chg="del">
          <ac:chgData name="Megan L" userId="6db78e42-4ddb-4236-b84e-2b8149d1e509" providerId="ADAL" clId="{1AC5E145-6D6D-4B54-B9D8-F9040A40F840}" dt="2021-07-22T13:12:10.348" v="31" actId="21"/>
          <ac:spMkLst>
            <pc:docMk/>
            <pc:sldMk cId="1619837039" sldId="301"/>
            <ac:spMk id="2" creationId="{A8125B19-1395-487F-833C-FED376EBA3D3}"/>
          </ac:spMkLst>
        </pc:spChg>
        <pc:spChg chg="del">
          <ac:chgData name="Megan L" userId="6db78e42-4ddb-4236-b84e-2b8149d1e509" providerId="ADAL" clId="{1AC5E145-6D6D-4B54-B9D8-F9040A40F840}" dt="2021-07-22T13:12:10.348" v="31" actId="21"/>
          <ac:spMkLst>
            <pc:docMk/>
            <pc:sldMk cId="1619837039" sldId="301"/>
            <ac:spMk id="7" creationId="{DA15FAFF-FCA0-49E9-A33C-8338050983F9}"/>
          </ac:spMkLst>
        </pc:spChg>
        <pc:graphicFrameChg chg="del">
          <ac:chgData name="Megan L" userId="6db78e42-4ddb-4236-b84e-2b8149d1e509" providerId="ADAL" clId="{1AC5E145-6D6D-4B54-B9D8-F9040A40F840}" dt="2021-07-22T13:12:10.348" v="31" actId="21"/>
          <ac:graphicFrameMkLst>
            <pc:docMk/>
            <pc:sldMk cId="1619837039" sldId="301"/>
            <ac:graphicFrameMk id="10" creationId="{876E910E-4315-469F-8B0E-997DADE22FE9}"/>
          </ac:graphicFrameMkLst>
        </pc:graphicFrameChg>
        <pc:graphicFrameChg chg="del">
          <ac:chgData name="Megan L" userId="6db78e42-4ddb-4236-b84e-2b8149d1e509" providerId="ADAL" clId="{1AC5E145-6D6D-4B54-B9D8-F9040A40F840}" dt="2021-07-22T13:12:10.348" v="31" actId="21"/>
          <ac:graphicFrameMkLst>
            <pc:docMk/>
            <pc:sldMk cId="1619837039" sldId="301"/>
            <ac:graphicFrameMk id="11" creationId="{457FD3FE-4CE9-4839-B801-46780740ECEB}"/>
          </ac:graphicFrameMkLst>
        </pc:graphicFrameChg>
      </pc:sldChg>
      <pc:sldChg chg="add">
        <pc:chgData name="Megan L" userId="6db78e42-4ddb-4236-b84e-2b8149d1e509" providerId="ADAL" clId="{1AC5E145-6D6D-4B54-B9D8-F9040A40F840}" dt="2021-07-22T13:08:11.488" v="4"/>
        <pc:sldMkLst>
          <pc:docMk/>
          <pc:sldMk cId="2247691298" sldId="305"/>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665FA-3611-40CB-933E-B2EFAEDA415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D29DD89-8774-4988-ACE5-C35889B9A3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8AF5FE3-065E-412A-860B-CBDB7C6F6374}"/>
              </a:ext>
            </a:extLst>
          </p:cNvPr>
          <p:cNvSpPr>
            <a:spLocks noGrp="1"/>
          </p:cNvSpPr>
          <p:nvPr>
            <p:ph type="dt" sz="half" idx="10"/>
          </p:nvPr>
        </p:nvSpPr>
        <p:spPr/>
        <p:txBody>
          <a:bodyPr/>
          <a:lstStyle/>
          <a:p>
            <a:fld id="{7265837C-3D78-4ED1-95C7-994A68074227}" type="datetimeFigureOut">
              <a:rPr lang="en-US" smtClean="0"/>
              <a:t>7/3/2024</a:t>
            </a:fld>
            <a:endParaRPr lang="en-US"/>
          </a:p>
        </p:txBody>
      </p:sp>
      <p:sp>
        <p:nvSpPr>
          <p:cNvPr id="5" name="Footer Placeholder 4">
            <a:extLst>
              <a:ext uri="{FF2B5EF4-FFF2-40B4-BE49-F238E27FC236}">
                <a16:creationId xmlns:a16="http://schemas.microsoft.com/office/drawing/2014/main" id="{32DB9280-AEDD-48C9-BF60-8B0BC7EAD2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06AD18-B789-4955-90F5-23694F424070}"/>
              </a:ext>
            </a:extLst>
          </p:cNvPr>
          <p:cNvSpPr>
            <a:spLocks noGrp="1"/>
          </p:cNvSpPr>
          <p:nvPr>
            <p:ph type="sldNum" sz="quarter" idx="12"/>
          </p:nvPr>
        </p:nvSpPr>
        <p:spPr/>
        <p:txBody>
          <a:bodyPr/>
          <a:lstStyle/>
          <a:p>
            <a:fld id="{20F7EE9E-3983-4DD6-8A63-7DB31D360D81}" type="slidenum">
              <a:rPr lang="en-US" smtClean="0"/>
              <a:t>‹#›</a:t>
            </a:fld>
            <a:endParaRPr lang="en-US"/>
          </a:p>
        </p:txBody>
      </p:sp>
    </p:spTree>
    <p:extLst>
      <p:ext uri="{BB962C8B-B14F-4D97-AF65-F5344CB8AC3E}">
        <p14:creationId xmlns:p14="http://schemas.microsoft.com/office/powerpoint/2010/main" val="1708436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D233C-2E89-4863-9207-4C86986A4A7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2836387-B2EF-4708-8E53-B8E24E7537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2E4A34-DDAE-4928-AC3A-541CD90CF5EA}"/>
              </a:ext>
            </a:extLst>
          </p:cNvPr>
          <p:cNvSpPr>
            <a:spLocks noGrp="1"/>
          </p:cNvSpPr>
          <p:nvPr>
            <p:ph type="dt" sz="half" idx="10"/>
          </p:nvPr>
        </p:nvSpPr>
        <p:spPr/>
        <p:txBody>
          <a:bodyPr/>
          <a:lstStyle/>
          <a:p>
            <a:fld id="{7265837C-3D78-4ED1-95C7-994A68074227}" type="datetimeFigureOut">
              <a:rPr lang="en-US" smtClean="0"/>
              <a:t>7/3/2024</a:t>
            </a:fld>
            <a:endParaRPr lang="en-US"/>
          </a:p>
        </p:txBody>
      </p:sp>
      <p:sp>
        <p:nvSpPr>
          <p:cNvPr id="5" name="Footer Placeholder 4">
            <a:extLst>
              <a:ext uri="{FF2B5EF4-FFF2-40B4-BE49-F238E27FC236}">
                <a16:creationId xmlns:a16="http://schemas.microsoft.com/office/drawing/2014/main" id="{7A9DD33D-F63F-4F0C-9E0D-7278B999BF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A8811F-AF06-46D8-B4AF-016CEC47BD11}"/>
              </a:ext>
            </a:extLst>
          </p:cNvPr>
          <p:cNvSpPr>
            <a:spLocks noGrp="1"/>
          </p:cNvSpPr>
          <p:nvPr>
            <p:ph type="sldNum" sz="quarter" idx="12"/>
          </p:nvPr>
        </p:nvSpPr>
        <p:spPr/>
        <p:txBody>
          <a:bodyPr/>
          <a:lstStyle/>
          <a:p>
            <a:fld id="{20F7EE9E-3983-4DD6-8A63-7DB31D360D81}" type="slidenum">
              <a:rPr lang="en-US" smtClean="0"/>
              <a:t>‹#›</a:t>
            </a:fld>
            <a:endParaRPr lang="en-US"/>
          </a:p>
        </p:txBody>
      </p:sp>
    </p:spTree>
    <p:extLst>
      <p:ext uri="{BB962C8B-B14F-4D97-AF65-F5344CB8AC3E}">
        <p14:creationId xmlns:p14="http://schemas.microsoft.com/office/powerpoint/2010/main" val="1222539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7A54FB1-02B0-42DF-95B8-281C2435B90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A45B0F6-8E47-4C65-A2A8-0E2606FED09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B30BF2-8B07-4BE8-9DF0-741958C541C0}"/>
              </a:ext>
            </a:extLst>
          </p:cNvPr>
          <p:cNvSpPr>
            <a:spLocks noGrp="1"/>
          </p:cNvSpPr>
          <p:nvPr>
            <p:ph type="dt" sz="half" idx="10"/>
          </p:nvPr>
        </p:nvSpPr>
        <p:spPr/>
        <p:txBody>
          <a:bodyPr/>
          <a:lstStyle/>
          <a:p>
            <a:fld id="{7265837C-3D78-4ED1-95C7-994A68074227}" type="datetimeFigureOut">
              <a:rPr lang="en-US" smtClean="0"/>
              <a:t>7/3/2024</a:t>
            </a:fld>
            <a:endParaRPr lang="en-US"/>
          </a:p>
        </p:txBody>
      </p:sp>
      <p:sp>
        <p:nvSpPr>
          <p:cNvPr id="5" name="Footer Placeholder 4">
            <a:extLst>
              <a:ext uri="{FF2B5EF4-FFF2-40B4-BE49-F238E27FC236}">
                <a16:creationId xmlns:a16="http://schemas.microsoft.com/office/drawing/2014/main" id="{DAE07B62-B904-4681-8FAE-0E4CD3D29C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0D1326-54FB-4ED2-B238-1160413CFB84}"/>
              </a:ext>
            </a:extLst>
          </p:cNvPr>
          <p:cNvSpPr>
            <a:spLocks noGrp="1"/>
          </p:cNvSpPr>
          <p:nvPr>
            <p:ph type="sldNum" sz="quarter" idx="12"/>
          </p:nvPr>
        </p:nvSpPr>
        <p:spPr/>
        <p:txBody>
          <a:bodyPr/>
          <a:lstStyle/>
          <a:p>
            <a:fld id="{20F7EE9E-3983-4DD6-8A63-7DB31D360D81}" type="slidenum">
              <a:rPr lang="en-US" smtClean="0"/>
              <a:t>‹#›</a:t>
            </a:fld>
            <a:endParaRPr lang="en-US"/>
          </a:p>
        </p:txBody>
      </p:sp>
    </p:spTree>
    <p:extLst>
      <p:ext uri="{BB962C8B-B14F-4D97-AF65-F5344CB8AC3E}">
        <p14:creationId xmlns:p14="http://schemas.microsoft.com/office/powerpoint/2010/main" val="393798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6EFA8-B67A-412E-BD0F-C2E2D89DA6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9C0D71-FAEF-4D04-A5C3-E235B14403A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D1BBAE-3A55-41C2-AF92-8B28010FF1A8}"/>
              </a:ext>
            </a:extLst>
          </p:cNvPr>
          <p:cNvSpPr>
            <a:spLocks noGrp="1"/>
          </p:cNvSpPr>
          <p:nvPr>
            <p:ph type="dt" sz="half" idx="10"/>
          </p:nvPr>
        </p:nvSpPr>
        <p:spPr/>
        <p:txBody>
          <a:bodyPr/>
          <a:lstStyle/>
          <a:p>
            <a:fld id="{7265837C-3D78-4ED1-95C7-994A68074227}" type="datetimeFigureOut">
              <a:rPr lang="en-US" smtClean="0"/>
              <a:t>7/3/2024</a:t>
            </a:fld>
            <a:endParaRPr lang="en-US"/>
          </a:p>
        </p:txBody>
      </p:sp>
      <p:sp>
        <p:nvSpPr>
          <p:cNvPr id="5" name="Footer Placeholder 4">
            <a:extLst>
              <a:ext uri="{FF2B5EF4-FFF2-40B4-BE49-F238E27FC236}">
                <a16:creationId xmlns:a16="http://schemas.microsoft.com/office/drawing/2014/main" id="{198D4F30-B563-4EAB-BF34-631EEA3D77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FA2FB1-9803-4DD6-8D7B-F1352F9AEEAB}"/>
              </a:ext>
            </a:extLst>
          </p:cNvPr>
          <p:cNvSpPr>
            <a:spLocks noGrp="1"/>
          </p:cNvSpPr>
          <p:nvPr>
            <p:ph type="sldNum" sz="quarter" idx="12"/>
          </p:nvPr>
        </p:nvSpPr>
        <p:spPr/>
        <p:txBody>
          <a:bodyPr/>
          <a:lstStyle/>
          <a:p>
            <a:fld id="{20F7EE9E-3983-4DD6-8A63-7DB31D360D81}" type="slidenum">
              <a:rPr lang="en-US" smtClean="0"/>
              <a:t>‹#›</a:t>
            </a:fld>
            <a:endParaRPr lang="en-US"/>
          </a:p>
        </p:txBody>
      </p:sp>
    </p:spTree>
    <p:extLst>
      <p:ext uri="{BB962C8B-B14F-4D97-AF65-F5344CB8AC3E}">
        <p14:creationId xmlns:p14="http://schemas.microsoft.com/office/powerpoint/2010/main" val="2788173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77B50-8679-4A86-ABEA-5B8AE0102FE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B5A1D03-061D-4602-A09C-2ADBC32CBCF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ADE4BF5-6234-4134-9880-3F79912CD386}"/>
              </a:ext>
            </a:extLst>
          </p:cNvPr>
          <p:cNvSpPr>
            <a:spLocks noGrp="1"/>
          </p:cNvSpPr>
          <p:nvPr>
            <p:ph type="dt" sz="half" idx="10"/>
          </p:nvPr>
        </p:nvSpPr>
        <p:spPr/>
        <p:txBody>
          <a:bodyPr/>
          <a:lstStyle/>
          <a:p>
            <a:fld id="{7265837C-3D78-4ED1-95C7-994A68074227}" type="datetimeFigureOut">
              <a:rPr lang="en-US" smtClean="0"/>
              <a:t>7/3/2024</a:t>
            </a:fld>
            <a:endParaRPr lang="en-US"/>
          </a:p>
        </p:txBody>
      </p:sp>
      <p:sp>
        <p:nvSpPr>
          <p:cNvPr id="5" name="Footer Placeholder 4">
            <a:extLst>
              <a:ext uri="{FF2B5EF4-FFF2-40B4-BE49-F238E27FC236}">
                <a16:creationId xmlns:a16="http://schemas.microsoft.com/office/drawing/2014/main" id="{546567AA-716B-4A7A-BE24-504D0868F5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7EFB3F-A33E-4306-A591-E4181842A4D3}"/>
              </a:ext>
            </a:extLst>
          </p:cNvPr>
          <p:cNvSpPr>
            <a:spLocks noGrp="1"/>
          </p:cNvSpPr>
          <p:nvPr>
            <p:ph type="sldNum" sz="quarter" idx="12"/>
          </p:nvPr>
        </p:nvSpPr>
        <p:spPr/>
        <p:txBody>
          <a:bodyPr/>
          <a:lstStyle/>
          <a:p>
            <a:fld id="{20F7EE9E-3983-4DD6-8A63-7DB31D360D81}" type="slidenum">
              <a:rPr lang="en-US" smtClean="0"/>
              <a:t>‹#›</a:t>
            </a:fld>
            <a:endParaRPr lang="en-US"/>
          </a:p>
        </p:txBody>
      </p:sp>
    </p:spTree>
    <p:extLst>
      <p:ext uri="{BB962C8B-B14F-4D97-AF65-F5344CB8AC3E}">
        <p14:creationId xmlns:p14="http://schemas.microsoft.com/office/powerpoint/2010/main" val="322324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27294-4C05-4252-9D46-ED5B364408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643175A-D5D3-4D99-AD8D-6C6DE0BCEF3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67A6CE3-8488-472B-B565-285662A50A1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4566B9F-B1D9-413A-8774-273004C69DAD}"/>
              </a:ext>
            </a:extLst>
          </p:cNvPr>
          <p:cNvSpPr>
            <a:spLocks noGrp="1"/>
          </p:cNvSpPr>
          <p:nvPr>
            <p:ph type="dt" sz="half" idx="10"/>
          </p:nvPr>
        </p:nvSpPr>
        <p:spPr/>
        <p:txBody>
          <a:bodyPr/>
          <a:lstStyle/>
          <a:p>
            <a:fld id="{7265837C-3D78-4ED1-95C7-994A68074227}" type="datetimeFigureOut">
              <a:rPr lang="en-US" smtClean="0"/>
              <a:t>7/3/2024</a:t>
            </a:fld>
            <a:endParaRPr lang="en-US"/>
          </a:p>
        </p:txBody>
      </p:sp>
      <p:sp>
        <p:nvSpPr>
          <p:cNvPr id="6" name="Footer Placeholder 5">
            <a:extLst>
              <a:ext uri="{FF2B5EF4-FFF2-40B4-BE49-F238E27FC236}">
                <a16:creationId xmlns:a16="http://schemas.microsoft.com/office/drawing/2014/main" id="{1C3203C5-D15B-4FFF-B3E9-34DAE3E7E0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CBA74C-9980-445F-AFB7-417081452030}"/>
              </a:ext>
            </a:extLst>
          </p:cNvPr>
          <p:cNvSpPr>
            <a:spLocks noGrp="1"/>
          </p:cNvSpPr>
          <p:nvPr>
            <p:ph type="sldNum" sz="quarter" idx="12"/>
          </p:nvPr>
        </p:nvSpPr>
        <p:spPr/>
        <p:txBody>
          <a:bodyPr/>
          <a:lstStyle/>
          <a:p>
            <a:fld id="{20F7EE9E-3983-4DD6-8A63-7DB31D360D81}" type="slidenum">
              <a:rPr lang="en-US" smtClean="0"/>
              <a:t>‹#›</a:t>
            </a:fld>
            <a:endParaRPr lang="en-US"/>
          </a:p>
        </p:txBody>
      </p:sp>
    </p:spTree>
    <p:extLst>
      <p:ext uri="{BB962C8B-B14F-4D97-AF65-F5344CB8AC3E}">
        <p14:creationId xmlns:p14="http://schemas.microsoft.com/office/powerpoint/2010/main" val="200545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0DA0E-C4D7-4B6B-8A4B-04638EA3148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17222D1-9AA2-438D-A82C-9719DA25E04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F772549-18D6-4CDF-AA40-1DE44891D7F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EAE89CE-5E23-4193-884F-E7CD58BBFD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51D5CDA-636E-44AE-9D76-8FD188E871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1A91BB-5335-482D-A646-1EF6BA679085}"/>
              </a:ext>
            </a:extLst>
          </p:cNvPr>
          <p:cNvSpPr>
            <a:spLocks noGrp="1"/>
          </p:cNvSpPr>
          <p:nvPr>
            <p:ph type="dt" sz="half" idx="10"/>
          </p:nvPr>
        </p:nvSpPr>
        <p:spPr/>
        <p:txBody>
          <a:bodyPr/>
          <a:lstStyle/>
          <a:p>
            <a:fld id="{7265837C-3D78-4ED1-95C7-994A68074227}" type="datetimeFigureOut">
              <a:rPr lang="en-US" smtClean="0"/>
              <a:t>7/3/2024</a:t>
            </a:fld>
            <a:endParaRPr lang="en-US"/>
          </a:p>
        </p:txBody>
      </p:sp>
      <p:sp>
        <p:nvSpPr>
          <p:cNvPr id="8" name="Footer Placeholder 7">
            <a:extLst>
              <a:ext uri="{FF2B5EF4-FFF2-40B4-BE49-F238E27FC236}">
                <a16:creationId xmlns:a16="http://schemas.microsoft.com/office/drawing/2014/main" id="{C2192322-B90C-4DCA-BBAF-FB0AC307093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0AFAF90-48D4-4357-BD5D-29486F70D976}"/>
              </a:ext>
            </a:extLst>
          </p:cNvPr>
          <p:cNvSpPr>
            <a:spLocks noGrp="1"/>
          </p:cNvSpPr>
          <p:nvPr>
            <p:ph type="sldNum" sz="quarter" idx="12"/>
          </p:nvPr>
        </p:nvSpPr>
        <p:spPr/>
        <p:txBody>
          <a:bodyPr/>
          <a:lstStyle/>
          <a:p>
            <a:fld id="{20F7EE9E-3983-4DD6-8A63-7DB31D360D81}" type="slidenum">
              <a:rPr lang="en-US" smtClean="0"/>
              <a:t>‹#›</a:t>
            </a:fld>
            <a:endParaRPr lang="en-US"/>
          </a:p>
        </p:txBody>
      </p:sp>
    </p:spTree>
    <p:extLst>
      <p:ext uri="{BB962C8B-B14F-4D97-AF65-F5344CB8AC3E}">
        <p14:creationId xmlns:p14="http://schemas.microsoft.com/office/powerpoint/2010/main" val="1392691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6575C-EF1A-4B42-BC04-D01A447F3B1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85F633-F6C3-4584-AA8C-F71DEF1D4FA0}"/>
              </a:ext>
            </a:extLst>
          </p:cNvPr>
          <p:cNvSpPr>
            <a:spLocks noGrp="1"/>
          </p:cNvSpPr>
          <p:nvPr>
            <p:ph type="dt" sz="half" idx="10"/>
          </p:nvPr>
        </p:nvSpPr>
        <p:spPr/>
        <p:txBody>
          <a:bodyPr/>
          <a:lstStyle/>
          <a:p>
            <a:fld id="{7265837C-3D78-4ED1-95C7-994A68074227}" type="datetimeFigureOut">
              <a:rPr lang="en-US" smtClean="0"/>
              <a:t>7/3/2024</a:t>
            </a:fld>
            <a:endParaRPr lang="en-US"/>
          </a:p>
        </p:txBody>
      </p:sp>
      <p:sp>
        <p:nvSpPr>
          <p:cNvPr id="4" name="Footer Placeholder 3">
            <a:extLst>
              <a:ext uri="{FF2B5EF4-FFF2-40B4-BE49-F238E27FC236}">
                <a16:creationId xmlns:a16="http://schemas.microsoft.com/office/drawing/2014/main" id="{E8BF5F5C-EB3D-4D34-89B1-5651E9FCF0D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707CFF2-E54F-4ED6-B5EC-EF090E2D6334}"/>
              </a:ext>
            </a:extLst>
          </p:cNvPr>
          <p:cNvSpPr>
            <a:spLocks noGrp="1"/>
          </p:cNvSpPr>
          <p:nvPr>
            <p:ph type="sldNum" sz="quarter" idx="12"/>
          </p:nvPr>
        </p:nvSpPr>
        <p:spPr/>
        <p:txBody>
          <a:bodyPr/>
          <a:lstStyle/>
          <a:p>
            <a:fld id="{20F7EE9E-3983-4DD6-8A63-7DB31D360D81}" type="slidenum">
              <a:rPr lang="en-US" smtClean="0"/>
              <a:t>‹#›</a:t>
            </a:fld>
            <a:endParaRPr lang="en-US"/>
          </a:p>
        </p:txBody>
      </p:sp>
    </p:spTree>
    <p:extLst>
      <p:ext uri="{BB962C8B-B14F-4D97-AF65-F5344CB8AC3E}">
        <p14:creationId xmlns:p14="http://schemas.microsoft.com/office/powerpoint/2010/main" val="2057645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B58204A-315C-49ED-A7A4-FDF523D7DF37}"/>
              </a:ext>
            </a:extLst>
          </p:cNvPr>
          <p:cNvSpPr>
            <a:spLocks noGrp="1"/>
          </p:cNvSpPr>
          <p:nvPr>
            <p:ph type="dt" sz="half" idx="10"/>
          </p:nvPr>
        </p:nvSpPr>
        <p:spPr/>
        <p:txBody>
          <a:bodyPr/>
          <a:lstStyle/>
          <a:p>
            <a:fld id="{7265837C-3D78-4ED1-95C7-994A68074227}" type="datetimeFigureOut">
              <a:rPr lang="en-US" smtClean="0"/>
              <a:t>7/3/2024</a:t>
            </a:fld>
            <a:endParaRPr lang="en-US"/>
          </a:p>
        </p:txBody>
      </p:sp>
      <p:sp>
        <p:nvSpPr>
          <p:cNvPr id="3" name="Footer Placeholder 2">
            <a:extLst>
              <a:ext uri="{FF2B5EF4-FFF2-40B4-BE49-F238E27FC236}">
                <a16:creationId xmlns:a16="http://schemas.microsoft.com/office/drawing/2014/main" id="{62F1D311-9ACB-42C6-B9DD-C7F7F9619BC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5B13F4D-88F1-443C-9BE9-40274F709F4C}"/>
              </a:ext>
            </a:extLst>
          </p:cNvPr>
          <p:cNvSpPr>
            <a:spLocks noGrp="1"/>
          </p:cNvSpPr>
          <p:nvPr>
            <p:ph type="sldNum" sz="quarter" idx="12"/>
          </p:nvPr>
        </p:nvSpPr>
        <p:spPr/>
        <p:txBody>
          <a:bodyPr/>
          <a:lstStyle/>
          <a:p>
            <a:fld id="{20F7EE9E-3983-4DD6-8A63-7DB31D360D81}" type="slidenum">
              <a:rPr lang="en-US" smtClean="0"/>
              <a:t>‹#›</a:t>
            </a:fld>
            <a:endParaRPr lang="en-US"/>
          </a:p>
        </p:txBody>
      </p:sp>
    </p:spTree>
    <p:extLst>
      <p:ext uri="{BB962C8B-B14F-4D97-AF65-F5344CB8AC3E}">
        <p14:creationId xmlns:p14="http://schemas.microsoft.com/office/powerpoint/2010/main" val="1280388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1FF69-AC5D-48A6-A3EC-EE4A19B7D1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5C171A5-6D03-4DEE-ACFC-DBDF67E418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ADC4799-6AC1-4170-95D1-767B1E77F7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C641FC-E728-466D-980D-327AA733B449}"/>
              </a:ext>
            </a:extLst>
          </p:cNvPr>
          <p:cNvSpPr>
            <a:spLocks noGrp="1"/>
          </p:cNvSpPr>
          <p:nvPr>
            <p:ph type="dt" sz="half" idx="10"/>
          </p:nvPr>
        </p:nvSpPr>
        <p:spPr/>
        <p:txBody>
          <a:bodyPr/>
          <a:lstStyle/>
          <a:p>
            <a:fld id="{7265837C-3D78-4ED1-95C7-994A68074227}" type="datetimeFigureOut">
              <a:rPr lang="en-US" smtClean="0"/>
              <a:t>7/3/2024</a:t>
            </a:fld>
            <a:endParaRPr lang="en-US"/>
          </a:p>
        </p:txBody>
      </p:sp>
      <p:sp>
        <p:nvSpPr>
          <p:cNvPr id="6" name="Footer Placeholder 5">
            <a:extLst>
              <a:ext uri="{FF2B5EF4-FFF2-40B4-BE49-F238E27FC236}">
                <a16:creationId xmlns:a16="http://schemas.microsoft.com/office/drawing/2014/main" id="{1BFEF469-BAA7-4E0D-8DA3-C95E66E276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0F6F04-E4DF-425A-9F31-ED14B41BAE09}"/>
              </a:ext>
            </a:extLst>
          </p:cNvPr>
          <p:cNvSpPr>
            <a:spLocks noGrp="1"/>
          </p:cNvSpPr>
          <p:nvPr>
            <p:ph type="sldNum" sz="quarter" idx="12"/>
          </p:nvPr>
        </p:nvSpPr>
        <p:spPr/>
        <p:txBody>
          <a:bodyPr/>
          <a:lstStyle/>
          <a:p>
            <a:fld id="{20F7EE9E-3983-4DD6-8A63-7DB31D360D81}" type="slidenum">
              <a:rPr lang="en-US" smtClean="0"/>
              <a:t>‹#›</a:t>
            </a:fld>
            <a:endParaRPr lang="en-US"/>
          </a:p>
        </p:txBody>
      </p:sp>
    </p:spTree>
    <p:extLst>
      <p:ext uri="{BB962C8B-B14F-4D97-AF65-F5344CB8AC3E}">
        <p14:creationId xmlns:p14="http://schemas.microsoft.com/office/powerpoint/2010/main" val="3215937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5A769-EF52-45EC-848C-1008B1BB03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283B0D4-EA3C-4F15-A693-A8ADA0DC46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EE29A00-0072-4C14-AF83-570B10E954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29EE5E-B751-4664-B96B-23141708395C}"/>
              </a:ext>
            </a:extLst>
          </p:cNvPr>
          <p:cNvSpPr>
            <a:spLocks noGrp="1"/>
          </p:cNvSpPr>
          <p:nvPr>
            <p:ph type="dt" sz="half" idx="10"/>
          </p:nvPr>
        </p:nvSpPr>
        <p:spPr/>
        <p:txBody>
          <a:bodyPr/>
          <a:lstStyle/>
          <a:p>
            <a:fld id="{7265837C-3D78-4ED1-95C7-994A68074227}" type="datetimeFigureOut">
              <a:rPr lang="en-US" smtClean="0"/>
              <a:t>7/3/2024</a:t>
            </a:fld>
            <a:endParaRPr lang="en-US"/>
          </a:p>
        </p:txBody>
      </p:sp>
      <p:sp>
        <p:nvSpPr>
          <p:cNvPr id="6" name="Footer Placeholder 5">
            <a:extLst>
              <a:ext uri="{FF2B5EF4-FFF2-40B4-BE49-F238E27FC236}">
                <a16:creationId xmlns:a16="http://schemas.microsoft.com/office/drawing/2014/main" id="{FA80C196-E131-4533-A408-0442735CC7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71850A-3614-42B2-BDB5-1D452D0AEFC8}"/>
              </a:ext>
            </a:extLst>
          </p:cNvPr>
          <p:cNvSpPr>
            <a:spLocks noGrp="1"/>
          </p:cNvSpPr>
          <p:nvPr>
            <p:ph type="sldNum" sz="quarter" idx="12"/>
          </p:nvPr>
        </p:nvSpPr>
        <p:spPr/>
        <p:txBody>
          <a:bodyPr/>
          <a:lstStyle/>
          <a:p>
            <a:fld id="{20F7EE9E-3983-4DD6-8A63-7DB31D360D81}" type="slidenum">
              <a:rPr lang="en-US" smtClean="0"/>
              <a:t>‹#›</a:t>
            </a:fld>
            <a:endParaRPr lang="en-US"/>
          </a:p>
        </p:txBody>
      </p:sp>
    </p:spTree>
    <p:extLst>
      <p:ext uri="{BB962C8B-B14F-4D97-AF65-F5344CB8AC3E}">
        <p14:creationId xmlns:p14="http://schemas.microsoft.com/office/powerpoint/2010/main" val="3663711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1FA6CC-1587-4A80-BA95-23263EA77A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191A9C-54B6-4546-8E2B-4F0F9E69A9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6C589D-8CA1-4252-8B34-BDFC7E12B5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65837C-3D78-4ED1-95C7-994A68074227}" type="datetimeFigureOut">
              <a:rPr lang="en-US" smtClean="0"/>
              <a:t>7/3/2024</a:t>
            </a:fld>
            <a:endParaRPr lang="en-US"/>
          </a:p>
        </p:txBody>
      </p:sp>
      <p:sp>
        <p:nvSpPr>
          <p:cNvPr id="5" name="Footer Placeholder 4">
            <a:extLst>
              <a:ext uri="{FF2B5EF4-FFF2-40B4-BE49-F238E27FC236}">
                <a16:creationId xmlns:a16="http://schemas.microsoft.com/office/drawing/2014/main" id="{E2C5EF09-9E86-4E67-8D2F-537B141E0D4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8E8CFCA-4F9B-4210-BD21-AB384627CB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F7EE9E-3983-4DD6-8A63-7DB31D360D81}" type="slidenum">
              <a:rPr lang="en-US" smtClean="0"/>
              <a:t>‹#›</a:t>
            </a:fld>
            <a:endParaRPr lang="en-US"/>
          </a:p>
        </p:txBody>
      </p:sp>
    </p:spTree>
    <p:extLst>
      <p:ext uri="{BB962C8B-B14F-4D97-AF65-F5344CB8AC3E}">
        <p14:creationId xmlns:p14="http://schemas.microsoft.com/office/powerpoint/2010/main" val="5703859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wmf"/><Relationship Id="rId4" Type="http://schemas.openxmlformats.org/officeDocument/2006/relationships/image" Target="../media/image3.wmf"/></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1.jpeg"/><Relationship Id="rId2" Type="http://schemas.openxmlformats.org/officeDocument/2006/relationships/image" Target="../media/image4.wmf"/><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wmf"/><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emf"/><Relationship Id="rId1" Type="http://schemas.openxmlformats.org/officeDocument/2006/relationships/slideLayout" Target="../slideLayouts/slideLayout2.xml"/><Relationship Id="rId6" Type="http://schemas.openxmlformats.org/officeDocument/2006/relationships/image" Target="../media/image4.wmf"/><Relationship Id="rId5" Type="http://schemas.openxmlformats.org/officeDocument/2006/relationships/image" Target="../media/image2.jpe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32BF2-13B3-46C2-8AAA-C2AD28DDCB60}"/>
              </a:ext>
            </a:extLst>
          </p:cNvPr>
          <p:cNvSpPr>
            <a:spLocks noGrp="1"/>
          </p:cNvSpPr>
          <p:nvPr>
            <p:ph type="ctrTitle"/>
          </p:nvPr>
        </p:nvSpPr>
        <p:spPr>
          <a:xfrm>
            <a:off x="2667001" y="1768079"/>
            <a:ext cx="6858000" cy="1790700"/>
          </a:xfrm>
        </p:spPr>
        <p:txBody>
          <a:bodyPr>
            <a:normAutofit/>
          </a:bodyPr>
          <a:lstStyle/>
          <a:p>
            <a:pPr hangingPunct="0"/>
            <a:br>
              <a:rPr lang="en-US" sz="2400" dirty="0"/>
            </a:br>
            <a:endParaRPr lang="en-US" sz="24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337FADB4-65FD-4BBB-AFC4-969473AF453A}"/>
              </a:ext>
            </a:extLst>
          </p:cNvPr>
          <p:cNvSpPr>
            <a:spLocks noGrp="1"/>
          </p:cNvSpPr>
          <p:nvPr>
            <p:ph type="sldNum" sz="quarter" idx="12"/>
          </p:nvPr>
        </p:nvSpPr>
        <p:spPr/>
        <p:txBody>
          <a:bodyPr/>
          <a:lstStyle/>
          <a:p>
            <a:pPr defTabSz="685845"/>
            <a:fld id="{0CC6B9FD-B85F-4F66-9C39-3B1ED1BE8EF7}" type="slidenum">
              <a:rPr lang="en-US">
                <a:solidFill>
                  <a:prstClr val="black">
                    <a:tint val="75000"/>
                  </a:prstClr>
                </a:solidFill>
                <a:latin typeface="Calibri" panose="020F0502020204030204"/>
              </a:rPr>
              <a:pPr defTabSz="685845"/>
              <a:t>1</a:t>
            </a:fld>
            <a:endParaRPr lang="en-US" dirty="0">
              <a:solidFill>
                <a:prstClr val="black">
                  <a:tint val="75000"/>
                </a:prstClr>
              </a:solidFill>
              <a:latin typeface="Calibri" panose="020F0502020204030204"/>
            </a:endParaRPr>
          </a:p>
        </p:txBody>
      </p:sp>
      <p:graphicFrame>
        <p:nvGraphicFramePr>
          <p:cNvPr id="7" name="Table 6">
            <a:extLst>
              <a:ext uri="{FF2B5EF4-FFF2-40B4-BE49-F238E27FC236}">
                <a16:creationId xmlns:a16="http://schemas.microsoft.com/office/drawing/2014/main" id="{C9D5E9EB-1A17-4749-B971-375263CC63CF}"/>
              </a:ext>
            </a:extLst>
          </p:cNvPr>
          <p:cNvGraphicFramePr>
            <a:graphicFrameLocks noGrp="1"/>
          </p:cNvGraphicFramePr>
          <p:nvPr>
            <p:extLst>
              <p:ext uri="{D42A27DB-BD31-4B8C-83A1-F6EECF244321}">
                <p14:modId xmlns:p14="http://schemas.microsoft.com/office/powerpoint/2010/main" val="1370774762"/>
              </p:ext>
            </p:extLst>
          </p:nvPr>
        </p:nvGraphicFramePr>
        <p:xfrm>
          <a:off x="1438187" y="1766353"/>
          <a:ext cx="8815476" cy="1662647"/>
        </p:xfrm>
        <a:graphic>
          <a:graphicData uri="http://schemas.openxmlformats.org/drawingml/2006/table">
            <a:tbl>
              <a:tblPr firstRow="1" bandRow="1">
                <a:tableStyleId>{5C22544A-7EE6-4342-B048-85BDC9FD1C3A}</a:tableStyleId>
              </a:tblPr>
              <a:tblGrid>
                <a:gridCol w="1875330">
                  <a:extLst>
                    <a:ext uri="{9D8B030D-6E8A-4147-A177-3AD203B41FA5}">
                      <a16:colId xmlns:a16="http://schemas.microsoft.com/office/drawing/2014/main" val="2791321452"/>
                    </a:ext>
                  </a:extLst>
                </a:gridCol>
                <a:gridCol w="5424412">
                  <a:extLst>
                    <a:ext uri="{9D8B030D-6E8A-4147-A177-3AD203B41FA5}">
                      <a16:colId xmlns:a16="http://schemas.microsoft.com/office/drawing/2014/main" val="3626549926"/>
                    </a:ext>
                  </a:extLst>
                </a:gridCol>
                <a:gridCol w="1515734">
                  <a:extLst>
                    <a:ext uri="{9D8B030D-6E8A-4147-A177-3AD203B41FA5}">
                      <a16:colId xmlns:a16="http://schemas.microsoft.com/office/drawing/2014/main" val="752587986"/>
                    </a:ext>
                  </a:extLst>
                </a:gridCol>
              </a:tblGrid>
              <a:tr h="1662647">
                <a:tc>
                  <a:txBody>
                    <a:bodyPr/>
                    <a:lstStyle/>
                    <a:p>
                      <a:endParaRPr lang="en-US" sz="800" dirty="0">
                        <a:solidFill>
                          <a:schemeClr val="tx1"/>
                        </a:solidFill>
                        <a:latin typeface="Arial" panose="020B0604020202020204" pitchFamily="34" charset="0"/>
                        <a:cs typeface="Arial" panose="020B0604020202020204" pitchFamily="34" charset="0"/>
                      </a:endParaRPr>
                    </a:p>
                  </a:txBody>
                  <a:tcPr marL="68580" marR="68580" marT="34290" marB="34290">
                    <a:noFill/>
                  </a:tcPr>
                </a:tc>
                <a:tc>
                  <a:txBody>
                    <a:bodyPr/>
                    <a:lstStyle/>
                    <a:p>
                      <a:pPr algn="ctr"/>
                      <a:r>
                        <a:rPr lang="en-US" sz="2100" i="1" cap="all" dirty="0">
                          <a:solidFill>
                            <a:schemeClr val="tx1"/>
                          </a:solidFill>
                          <a:latin typeface="Arial" panose="020B0604020202020204" pitchFamily="34" charset="0"/>
                          <a:cs typeface="Arial" panose="020B0604020202020204" pitchFamily="34" charset="0"/>
                        </a:rPr>
                        <a:t>PROJECT KENT</a:t>
                      </a:r>
                    </a:p>
                    <a:p>
                      <a:pPr algn="ctr"/>
                      <a:r>
                        <a:rPr lang="en-US" sz="2100" dirty="0">
                          <a:highlight>
                            <a:srgbClr val="000000"/>
                          </a:highlight>
                        </a:rPr>
                        <a:t>DCS Architecture Drawing</a:t>
                      </a:r>
                    </a:p>
                  </a:txBody>
                  <a:tcPr marL="68580" marR="68580" marT="34290" marB="34290">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solidFill>
                          <a:schemeClr val="tx1"/>
                        </a:solidFill>
                        <a:latin typeface="Arial" panose="020B0604020202020204" pitchFamily="34" charset="0"/>
                        <a:cs typeface="Arial" panose="020B0604020202020204" pitchFamily="34" charset="0"/>
                      </a:endParaRPr>
                    </a:p>
                  </a:txBody>
                  <a:tcPr marL="68580" marR="68580" marT="34290" marB="34290">
                    <a:noFill/>
                  </a:tcPr>
                </a:tc>
                <a:extLst>
                  <a:ext uri="{0D108BD9-81ED-4DB2-BD59-A6C34878D82A}">
                    <a16:rowId xmlns:a16="http://schemas.microsoft.com/office/drawing/2014/main" val="4231258722"/>
                  </a:ext>
                </a:extLst>
              </a:tr>
            </a:tbl>
          </a:graphicData>
        </a:graphic>
      </p:graphicFrame>
      <p:graphicFrame>
        <p:nvGraphicFramePr>
          <p:cNvPr id="8" name="Table 7">
            <a:extLst>
              <a:ext uri="{FF2B5EF4-FFF2-40B4-BE49-F238E27FC236}">
                <a16:creationId xmlns:a16="http://schemas.microsoft.com/office/drawing/2014/main" id="{FD834299-5334-4394-887F-98E1150ABA49}"/>
              </a:ext>
            </a:extLst>
          </p:cNvPr>
          <p:cNvGraphicFramePr>
            <a:graphicFrameLocks noGrp="1"/>
          </p:cNvGraphicFramePr>
          <p:nvPr/>
        </p:nvGraphicFramePr>
        <p:xfrm>
          <a:off x="2424455" y="6057789"/>
          <a:ext cx="7171461" cy="298563"/>
        </p:xfrm>
        <a:graphic>
          <a:graphicData uri="http://schemas.openxmlformats.org/drawingml/2006/table">
            <a:tbl>
              <a:tblPr>
                <a:tableStyleId>{5C22544A-7EE6-4342-B048-85BDC9FD1C3A}</a:tableStyleId>
              </a:tblPr>
              <a:tblGrid>
                <a:gridCol w="7171461">
                  <a:extLst>
                    <a:ext uri="{9D8B030D-6E8A-4147-A177-3AD203B41FA5}">
                      <a16:colId xmlns:a16="http://schemas.microsoft.com/office/drawing/2014/main" val="1557513366"/>
                    </a:ext>
                  </a:extLst>
                </a:gridCol>
              </a:tblGrid>
              <a:tr h="298563">
                <a:tc>
                  <a:txBody>
                    <a:bodyPr/>
                    <a:lstStyle/>
                    <a:p>
                      <a:pPr marL="0" marR="0" algn="ctr" hangingPunct="0">
                        <a:spcBef>
                          <a:spcPts val="0"/>
                        </a:spcBef>
                        <a:spcAft>
                          <a:spcPts val="0"/>
                        </a:spcAft>
                      </a:pPr>
                      <a:r>
                        <a:rPr lang="en-US" sz="600" dirty="0">
                          <a:solidFill>
                            <a:srgbClr val="898989"/>
                          </a:solidFill>
                          <a:effectLst/>
                        </a:rPr>
                        <a:t>© 2020</a:t>
                      </a:r>
                      <a:r>
                        <a:rPr lang="en-US" sz="700" dirty="0">
                          <a:solidFill>
                            <a:srgbClr val="898989"/>
                          </a:solidFill>
                          <a:effectLst/>
                        </a:rPr>
                        <a:t> </a:t>
                      </a:r>
                      <a:r>
                        <a:rPr lang="en-US" sz="600" dirty="0">
                          <a:solidFill>
                            <a:srgbClr val="898989"/>
                          </a:solidFill>
                          <a:effectLst/>
                        </a:rPr>
                        <a:t>Air Products and Chemicals, Inc. All information herein is the property of Air Products unless another source is shown. This document is classified as Air Products Internal Use Only is subject to return on demand and must not be disclosed or reproduced without prior written consent. This information may be subject to export controls. Disclosure contrary to U.S. law is prohibited.</a:t>
                      </a:r>
                      <a:endParaRPr lang="en-MY" sz="700" i="1" dirty="0">
                        <a:solidFill>
                          <a:srgbClr val="898989"/>
                        </a:solidFill>
                        <a:effectLst/>
                        <a:latin typeface="Helvetica" panose="020B0604020202020204" pitchFamily="34" charset="0"/>
                        <a:ea typeface="Times New Roman" panose="02020603050405020304" pitchFamily="18" charset="0"/>
                        <a:cs typeface="Times New Roman" panose="02020603050405020304" pitchFamily="18" charset="0"/>
                      </a:endParaRPr>
                    </a:p>
                  </a:txBody>
                  <a:tcPr marL="51489" marR="51489" marT="0" marB="0">
                    <a:solidFill>
                      <a:schemeClr val="bg1"/>
                    </a:solidFill>
                  </a:tcPr>
                </a:tc>
                <a:extLst>
                  <a:ext uri="{0D108BD9-81ED-4DB2-BD59-A6C34878D82A}">
                    <a16:rowId xmlns:a16="http://schemas.microsoft.com/office/drawing/2014/main" val="698041563"/>
                  </a:ext>
                </a:extLst>
              </a:tr>
            </a:tbl>
          </a:graphicData>
        </a:graphic>
      </p:graphicFrame>
      <p:sp>
        <p:nvSpPr>
          <p:cNvPr id="3" name="TextBox 2">
            <a:extLst>
              <a:ext uri="{FF2B5EF4-FFF2-40B4-BE49-F238E27FC236}">
                <a16:creationId xmlns:a16="http://schemas.microsoft.com/office/drawing/2014/main" id="{3F0A09B4-9D88-7AB6-5753-A7ABB70AB8DD}"/>
              </a:ext>
            </a:extLst>
          </p:cNvPr>
          <p:cNvSpPr txBox="1"/>
          <p:nvPr/>
        </p:nvSpPr>
        <p:spPr>
          <a:xfrm>
            <a:off x="8787705" y="232078"/>
            <a:ext cx="3529966" cy="923330"/>
          </a:xfrm>
          <a:prstGeom prst="rect">
            <a:avLst/>
          </a:prstGeom>
          <a:noFill/>
        </p:spPr>
        <p:txBody>
          <a:bodyPr wrap="square" rtlCol="0">
            <a:spAutoFit/>
          </a:bodyPr>
          <a:lstStyle/>
          <a:p>
            <a:r>
              <a:rPr lang="en-US" dirty="0"/>
              <a:t>50034819-PCE-DD2-00001</a:t>
            </a:r>
          </a:p>
          <a:p>
            <a:r>
              <a:rPr lang="en-US" dirty="0"/>
              <a:t>Revision 0</a:t>
            </a:r>
            <a:endParaRPr lang="en-US" b="1" dirty="0">
              <a:solidFill>
                <a:srgbClr val="FF0000"/>
              </a:solidFill>
            </a:endParaRPr>
          </a:p>
          <a:p>
            <a:r>
              <a:rPr lang="en-US" dirty="0"/>
              <a:t>02 July 2024</a:t>
            </a:r>
          </a:p>
        </p:txBody>
      </p:sp>
    </p:spTree>
    <p:extLst>
      <p:ext uri="{BB962C8B-B14F-4D97-AF65-F5344CB8AC3E}">
        <p14:creationId xmlns:p14="http://schemas.microsoft.com/office/powerpoint/2010/main" val="2933599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114065" y="2898174"/>
            <a:ext cx="2326378" cy="273709"/>
          </a:xfrm>
        </p:spPr>
        <p:txBody>
          <a:bodyPr>
            <a:normAutofit/>
          </a:bodyPr>
          <a:lstStyle/>
          <a:p>
            <a:r>
              <a:rPr lang="en-US" sz="1200" b="1" dirty="0"/>
              <a:t>COMMON ARCHITECTURE ICONS</a:t>
            </a:r>
          </a:p>
        </p:txBody>
      </p:sp>
      <p:grpSp>
        <p:nvGrpSpPr>
          <p:cNvPr id="38" name="Group 37" title="IO Rack"/>
          <p:cNvGrpSpPr/>
          <p:nvPr/>
        </p:nvGrpSpPr>
        <p:grpSpPr>
          <a:xfrm>
            <a:off x="7668037" y="3576972"/>
            <a:ext cx="586519" cy="271529"/>
            <a:chOff x="1355979" y="2597100"/>
            <a:chExt cx="1371600" cy="634981"/>
          </a:xfrm>
        </p:grpSpPr>
        <p:sp>
          <p:nvSpPr>
            <p:cNvPr id="6" name="Text Box 243"/>
            <p:cNvSpPr txBox="1">
              <a:spLocks noChangeArrowheads="1"/>
            </p:cNvSpPr>
            <p:nvPr/>
          </p:nvSpPr>
          <p:spPr bwMode="auto">
            <a:xfrm>
              <a:off x="1355979" y="2597100"/>
              <a:ext cx="1371600" cy="334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60000"/>
                </a:lnSpc>
                <a:spcBef>
                  <a:spcPct val="50000"/>
                </a:spcBef>
                <a:buFontTx/>
                <a:buNone/>
              </a:pPr>
              <a:r>
                <a:rPr lang="en-US" altLang="ko-KR" sz="514" b="1" dirty="0">
                  <a:latin typeface="Arial" panose="020B0604020202020204" pitchFamily="34" charset="0"/>
                </a:rPr>
                <a:t>RACK NAME</a:t>
              </a:r>
            </a:p>
          </p:txBody>
        </p:sp>
        <p:grpSp>
          <p:nvGrpSpPr>
            <p:cNvPr id="7" name="Group 175"/>
            <p:cNvGrpSpPr>
              <a:grpSpLocks/>
            </p:cNvGrpSpPr>
            <p:nvPr/>
          </p:nvGrpSpPr>
          <p:grpSpPr bwMode="auto">
            <a:xfrm>
              <a:off x="1578009" y="2868543"/>
              <a:ext cx="960438" cy="363538"/>
              <a:chOff x="4846" y="4251"/>
              <a:chExt cx="682" cy="265"/>
            </a:xfrm>
          </p:grpSpPr>
          <p:grpSp>
            <p:nvGrpSpPr>
              <p:cNvPr id="8" name="Group 176"/>
              <p:cNvGrpSpPr>
                <a:grpSpLocks/>
              </p:cNvGrpSpPr>
              <p:nvPr/>
            </p:nvGrpSpPr>
            <p:grpSpPr bwMode="auto">
              <a:xfrm>
                <a:off x="4994" y="4251"/>
                <a:ext cx="69" cy="265"/>
                <a:chOff x="5569" y="1888"/>
                <a:chExt cx="318" cy="1043"/>
              </a:xfrm>
            </p:grpSpPr>
            <p:sp>
              <p:nvSpPr>
                <p:cNvPr id="36" name="Rectangle 177"/>
                <p:cNvSpPr>
                  <a:spLocks noChangeArrowheads="1"/>
                </p:cNvSpPr>
                <p:nvPr/>
              </p:nvSpPr>
              <p:spPr bwMode="auto">
                <a:xfrm>
                  <a:off x="5569" y="1888"/>
                  <a:ext cx="318" cy="1043"/>
                </a:xfrm>
                <a:prstGeom prst="rect">
                  <a:avLst/>
                </a:prstGeom>
                <a:solidFill>
                  <a:srgbClr val="777777"/>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855">
                    <a:latin typeface="Arial" panose="020B0604020202020204" pitchFamily="34" charset="0"/>
                  </a:endParaRPr>
                </a:p>
              </p:txBody>
            </p:sp>
            <p:sp>
              <p:nvSpPr>
                <p:cNvPr id="37" name="Rectangle 178"/>
                <p:cNvSpPr>
                  <a:spLocks noChangeArrowheads="1"/>
                </p:cNvSpPr>
                <p:nvPr/>
              </p:nvSpPr>
              <p:spPr bwMode="auto">
                <a:xfrm>
                  <a:off x="5569" y="1979"/>
                  <a:ext cx="182" cy="861"/>
                </a:xfrm>
                <a:prstGeom prst="rect">
                  <a:avLst/>
                </a:prstGeom>
                <a:solidFill>
                  <a:srgbClr val="009999"/>
                </a:solidFill>
                <a:ln w="9525">
                  <a:solidFill>
                    <a:schemeClr val="bg2"/>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855">
                    <a:latin typeface="Arial" panose="020B0604020202020204" pitchFamily="34" charset="0"/>
                  </a:endParaRPr>
                </a:p>
              </p:txBody>
            </p:sp>
          </p:grpSp>
          <p:grpSp>
            <p:nvGrpSpPr>
              <p:cNvPr id="9" name="Group 179"/>
              <p:cNvGrpSpPr>
                <a:grpSpLocks/>
              </p:cNvGrpSpPr>
              <p:nvPr/>
            </p:nvGrpSpPr>
            <p:grpSpPr bwMode="auto">
              <a:xfrm>
                <a:off x="4846" y="4251"/>
                <a:ext cx="70" cy="265"/>
                <a:chOff x="4345" y="2478"/>
                <a:chExt cx="318" cy="1043"/>
              </a:xfrm>
            </p:grpSpPr>
            <p:sp>
              <p:nvSpPr>
                <p:cNvPr id="34" name="Rectangle 180"/>
                <p:cNvSpPr>
                  <a:spLocks noChangeArrowheads="1"/>
                </p:cNvSpPr>
                <p:nvPr/>
              </p:nvSpPr>
              <p:spPr bwMode="auto">
                <a:xfrm>
                  <a:off x="4345" y="2478"/>
                  <a:ext cx="318" cy="1043"/>
                </a:xfrm>
                <a:prstGeom prst="rect">
                  <a:avLst/>
                </a:prstGeom>
                <a:solidFill>
                  <a:srgbClr val="808080"/>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855">
                    <a:latin typeface="Arial" panose="020B0604020202020204" pitchFamily="34" charset="0"/>
                  </a:endParaRPr>
                </a:p>
              </p:txBody>
            </p:sp>
            <p:sp>
              <p:nvSpPr>
                <p:cNvPr id="35" name="Rectangle 181"/>
                <p:cNvSpPr>
                  <a:spLocks noChangeArrowheads="1"/>
                </p:cNvSpPr>
                <p:nvPr/>
              </p:nvSpPr>
              <p:spPr bwMode="auto">
                <a:xfrm>
                  <a:off x="4462" y="2523"/>
                  <a:ext cx="182" cy="48"/>
                </a:xfrm>
                <a:prstGeom prst="rect">
                  <a:avLst/>
                </a:prstGeom>
                <a:solidFill>
                  <a:srgbClr val="009999"/>
                </a:solidFill>
                <a:ln w="9525">
                  <a:solidFill>
                    <a:schemeClr val="bg2"/>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855">
                    <a:latin typeface="Arial" panose="020B0604020202020204" pitchFamily="34" charset="0"/>
                  </a:endParaRPr>
                </a:p>
              </p:txBody>
            </p:sp>
          </p:grpSp>
          <p:grpSp>
            <p:nvGrpSpPr>
              <p:cNvPr id="10" name="Group 182"/>
              <p:cNvGrpSpPr>
                <a:grpSpLocks/>
              </p:cNvGrpSpPr>
              <p:nvPr/>
            </p:nvGrpSpPr>
            <p:grpSpPr bwMode="auto">
              <a:xfrm>
                <a:off x="5060" y="4251"/>
                <a:ext cx="70" cy="265"/>
                <a:chOff x="5569" y="1888"/>
                <a:chExt cx="318" cy="1043"/>
              </a:xfrm>
            </p:grpSpPr>
            <p:sp>
              <p:nvSpPr>
                <p:cNvPr id="32" name="Rectangle 183"/>
                <p:cNvSpPr>
                  <a:spLocks noChangeArrowheads="1"/>
                </p:cNvSpPr>
                <p:nvPr/>
              </p:nvSpPr>
              <p:spPr bwMode="auto">
                <a:xfrm>
                  <a:off x="5569" y="1888"/>
                  <a:ext cx="318" cy="1043"/>
                </a:xfrm>
                <a:prstGeom prst="rect">
                  <a:avLst/>
                </a:prstGeom>
                <a:solidFill>
                  <a:srgbClr val="777777"/>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855">
                    <a:latin typeface="Arial" panose="020B0604020202020204" pitchFamily="34" charset="0"/>
                  </a:endParaRPr>
                </a:p>
              </p:txBody>
            </p:sp>
            <p:sp>
              <p:nvSpPr>
                <p:cNvPr id="33" name="Rectangle 184"/>
                <p:cNvSpPr>
                  <a:spLocks noChangeArrowheads="1"/>
                </p:cNvSpPr>
                <p:nvPr/>
              </p:nvSpPr>
              <p:spPr bwMode="auto">
                <a:xfrm>
                  <a:off x="5569" y="1979"/>
                  <a:ext cx="182" cy="861"/>
                </a:xfrm>
                <a:prstGeom prst="rect">
                  <a:avLst/>
                </a:prstGeom>
                <a:solidFill>
                  <a:srgbClr val="009999"/>
                </a:solidFill>
                <a:ln w="9525">
                  <a:solidFill>
                    <a:schemeClr val="bg2"/>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855">
                    <a:latin typeface="Arial" panose="020B0604020202020204" pitchFamily="34" charset="0"/>
                  </a:endParaRPr>
                </a:p>
              </p:txBody>
            </p:sp>
          </p:grpSp>
          <p:grpSp>
            <p:nvGrpSpPr>
              <p:cNvPr id="11" name="Group 185"/>
              <p:cNvGrpSpPr>
                <a:grpSpLocks/>
              </p:cNvGrpSpPr>
              <p:nvPr/>
            </p:nvGrpSpPr>
            <p:grpSpPr bwMode="auto">
              <a:xfrm>
                <a:off x="5127" y="4251"/>
                <a:ext cx="69" cy="265"/>
                <a:chOff x="5569" y="1888"/>
                <a:chExt cx="318" cy="1043"/>
              </a:xfrm>
            </p:grpSpPr>
            <p:sp>
              <p:nvSpPr>
                <p:cNvPr id="30" name="Rectangle 186"/>
                <p:cNvSpPr>
                  <a:spLocks noChangeArrowheads="1"/>
                </p:cNvSpPr>
                <p:nvPr/>
              </p:nvSpPr>
              <p:spPr bwMode="auto">
                <a:xfrm>
                  <a:off x="5569" y="1888"/>
                  <a:ext cx="318" cy="1043"/>
                </a:xfrm>
                <a:prstGeom prst="rect">
                  <a:avLst/>
                </a:prstGeom>
                <a:solidFill>
                  <a:srgbClr val="777777"/>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855">
                    <a:latin typeface="Arial" panose="020B0604020202020204" pitchFamily="34" charset="0"/>
                  </a:endParaRPr>
                </a:p>
              </p:txBody>
            </p:sp>
            <p:sp>
              <p:nvSpPr>
                <p:cNvPr id="31" name="Rectangle 187"/>
                <p:cNvSpPr>
                  <a:spLocks noChangeArrowheads="1"/>
                </p:cNvSpPr>
                <p:nvPr/>
              </p:nvSpPr>
              <p:spPr bwMode="auto">
                <a:xfrm>
                  <a:off x="5569" y="1979"/>
                  <a:ext cx="182" cy="861"/>
                </a:xfrm>
                <a:prstGeom prst="rect">
                  <a:avLst/>
                </a:prstGeom>
                <a:solidFill>
                  <a:srgbClr val="009999"/>
                </a:solidFill>
                <a:ln w="9525">
                  <a:solidFill>
                    <a:schemeClr val="bg2"/>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855">
                    <a:latin typeface="Arial" panose="020B0604020202020204" pitchFamily="34" charset="0"/>
                  </a:endParaRPr>
                </a:p>
              </p:txBody>
            </p:sp>
          </p:grpSp>
          <p:grpSp>
            <p:nvGrpSpPr>
              <p:cNvPr id="12" name="Group 188"/>
              <p:cNvGrpSpPr>
                <a:grpSpLocks/>
              </p:cNvGrpSpPr>
              <p:nvPr/>
            </p:nvGrpSpPr>
            <p:grpSpPr bwMode="auto">
              <a:xfrm>
                <a:off x="5193" y="4251"/>
                <a:ext cx="69" cy="265"/>
                <a:chOff x="5569" y="1888"/>
                <a:chExt cx="318" cy="1043"/>
              </a:xfrm>
            </p:grpSpPr>
            <p:sp>
              <p:nvSpPr>
                <p:cNvPr id="28" name="Rectangle 189"/>
                <p:cNvSpPr>
                  <a:spLocks noChangeArrowheads="1"/>
                </p:cNvSpPr>
                <p:nvPr/>
              </p:nvSpPr>
              <p:spPr bwMode="auto">
                <a:xfrm>
                  <a:off x="5569" y="1888"/>
                  <a:ext cx="318" cy="1043"/>
                </a:xfrm>
                <a:prstGeom prst="rect">
                  <a:avLst/>
                </a:prstGeom>
                <a:solidFill>
                  <a:srgbClr val="777777"/>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855">
                    <a:latin typeface="Arial" panose="020B0604020202020204" pitchFamily="34" charset="0"/>
                  </a:endParaRPr>
                </a:p>
              </p:txBody>
            </p:sp>
            <p:sp>
              <p:nvSpPr>
                <p:cNvPr id="29" name="Rectangle 190"/>
                <p:cNvSpPr>
                  <a:spLocks noChangeArrowheads="1"/>
                </p:cNvSpPr>
                <p:nvPr/>
              </p:nvSpPr>
              <p:spPr bwMode="auto">
                <a:xfrm>
                  <a:off x="5569" y="1979"/>
                  <a:ext cx="182" cy="861"/>
                </a:xfrm>
                <a:prstGeom prst="rect">
                  <a:avLst/>
                </a:prstGeom>
                <a:solidFill>
                  <a:srgbClr val="009999"/>
                </a:solidFill>
                <a:ln w="9525">
                  <a:solidFill>
                    <a:schemeClr val="bg2"/>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855">
                    <a:latin typeface="Arial" panose="020B0604020202020204" pitchFamily="34" charset="0"/>
                  </a:endParaRPr>
                </a:p>
              </p:txBody>
            </p:sp>
          </p:grpSp>
          <p:grpSp>
            <p:nvGrpSpPr>
              <p:cNvPr id="13" name="Group 191"/>
              <p:cNvGrpSpPr>
                <a:grpSpLocks/>
              </p:cNvGrpSpPr>
              <p:nvPr/>
            </p:nvGrpSpPr>
            <p:grpSpPr bwMode="auto">
              <a:xfrm>
                <a:off x="5258" y="4251"/>
                <a:ext cx="70" cy="265"/>
                <a:chOff x="5569" y="1888"/>
                <a:chExt cx="318" cy="1043"/>
              </a:xfrm>
            </p:grpSpPr>
            <p:sp>
              <p:nvSpPr>
                <p:cNvPr id="26" name="Rectangle 192"/>
                <p:cNvSpPr>
                  <a:spLocks noChangeArrowheads="1"/>
                </p:cNvSpPr>
                <p:nvPr/>
              </p:nvSpPr>
              <p:spPr bwMode="auto">
                <a:xfrm>
                  <a:off x="5569" y="1888"/>
                  <a:ext cx="318" cy="1043"/>
                </a:xfrm>
                <a:prstGeom prst="rect">
                  <a:avLst/>
                </a:prstGeom>
                <a:solidFill>
                  <a:srgbClr val="777777"/>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855">
                    <a:latin typeface="Arial" panose="020B0604020202020204" pitchFamily="34" charset="0"/>
                  </a:endParaRPr>
                </a:p>
              </p:txBody>
            </p:sp>
            <p:sp>
              <p:nvSpPr>
                <p:cNvPr id="27" name="Rectangle 193"/>
                <p:cNvSpPr>
                  <a:spLocks noChangeArrowheads="1"/>
                </p:cNvSpPr>
                <p:nvPr/>
              </p:nvSpPr>
              <p:spPr bwMode="auto">
                <a:xfrm>
                  <a:off x="5569" y="1979"/>
                  <a:ext cx="182" cy="861"/>
                </a:xfrm>
                <a:prstGeom prst="rect">
                  <a:avLst/>
                </a:prstGeom>
                <a:solidFill>
                  <a:srgbClr val="009999"/>
                </a:solidFill>
                <a:ln w="9525">
                  <a:solidFill>
                    <a:schemeClr val="bg2"/>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855">
                    <a:latin typeface="Arial" panose="020B0604020202020204" pitchFamily="34" charset="0"/>
                  </a:endParaRPr>
                </a:p>
              </p:txBody>
            </p:sp>
          </p:grpSp>
          <p:grpSp>
            <p:nvGrpSpPr>
              <p:cNvPr id="14" name="Group 194"/>
              <p:cNvGrpSpPr>
                <a:grpSpLocks/>
              </p:cNvGrpSpPr>
              <p:nvPr/>
            </p:nvGrpSpPr>
            <p:grpSpPr bwMode="auto">
              <a:xfrm>
                <a:off x="5326" y="4251"/>
                <a:ext cx="68" cy="265"/>
                <a:chOff x="5569" y="1888"/>
                <a:chExt cx="318" cy="1043"/>
              </a:xfrm>
            </p:grpSpPr>
            <p:sp>
              <p:nvSpPr>
                <p:cNvPr id="24" name="Rectangle 195"/>
                <p:cNvSpPr>
                  <a:spLocks noChangeArrowheads="1"/>
                </p:cNvSpPr>
                <p:nvPr/>
              </p:nvSpPr>
              <p:spPr bwMode="auto">
                <a:xfrm>
                  <a:off x="5569" y="1888"/>
                  <a:ext cx="318" cy="1043"/>
                </a:xfrm>
                <a:prstGeom prst="rect">
                  <a:avLst/>
                </a:prstGeom>
                <a:solidFill>
                  <a:srgbClr val="777777"/>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855">
                    <a:latin typeface="Arial" panose="020B0604020202020204" pitchFamily="34" charset="0"/>
                  </a:endParaRPr>
                </a:p>
              </p:txBody>
            </p:sp>
            <p:sp>
              <p:nvSpPr>
                <p:cNvPr id="25" name="Rectangle 196"/>
                <p:cNvSpPr>
                  <a:spLocks noChangeArrowheads="1"/>
                </p:cNvSpPr>
                <p:nvPr/>
              </p:nvSpPr>
              <p:spPr bwMode="auto">
                <a:xfrm>
                  <a:off x="5569" y="1979"/>
                  <a:ext cx="182" cy="861"/>
                </a:xfrm>
                <a:prstGeom prst="rect">
                  <a:avLst/>
                </a:prstGeom>
                <a:solidFill>
                  <a:srgbClr val="009999"/>
                </a:solidFill>
                <a:ln w="9525">
                  <a:solidFill>
                    <a:schemeClr val="bg2"/>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855">
                    <a:latin typeface="Arial" panose="020B0604020202020204" pitchFamily="34" charset="0"/>
                  </a:endParaRPr>
                </a:p>
              </p:txBody>
            </p:sp>
          </p:grpSp>
          <p:grpSp>
            <p:nvGrpSpPr>
              <p:cNvPr id="15" name="Group 197"/>
              <p:cNvGrpSpPr>
                <a:grpSpLocks/>
              </p:cNvGrpSpPr>
              <p:nvPr/>
            </p:nvGrpSpPr>
            <p:grpSpPr bwMode="auto">
              <a:xfrm>
                <a:off x="5392" y="4251"/>
                <a:ext cx="70" cy="265"/>
                <a:chOff x="5569" y="1888"/>
                <a:chExt cx="318" cy="1043"/>
              </a:xfrm>
            </p:grpSpPr>
            <p:sp>
              <p:nvSpPr>
                <p:cNvPr id="22" name="Rectangle 198"/>
                <p:cNvSpPr>
                  <a:spLocks noChangeArrowheads="1"/>
                </p:cNvSpPr>
                <p:nvPr/>
              </p:nvSpPr>
              <p:spPr bwMode="auto">
                <a:xfrm>
                  <a:off x="5569" y="1888"/>
                  <a:ext cx="318" cy="1043"/>
                </a:xfrm>
                <a:prstGeom prst="rect">
                  <a:avLst/>
                </a:prstGeom>
                <a:solidFill>
                  <a:srgbClr val="777777"/>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855">
                    <a:latin typeface="Arial" panose="020B0604020202020204" pitchFamily="34" charset="0"/>
                  </a:endParaRPr>
                </a:p>
              </p:txBody>
            </p:sp>
            <p:sp>
              <p:nvSpPr>
                <p:cNvPr id="23" name="Rectangle 199"/>
                <p:cNvSpPr>
                  <a:spLocks noChangeArrowheads="1"/>
                </p:cNvSpPr>
                <p:nvPr/>
              </p:nvSpPr>
              <p:spPr bwMode="auto">
                <a:xfrm>
                  <a:off x="5569" y="1979"/>
                  <a:ext cx="182" cy="861"/>
                </a:xfrm>
                <a:prstGeom prst="rect">
                  <a:avLst/>
                </a:prstGeom>
                <a:solidFill>
                  <a:srgbClr val="009999"/>
                </a:solidFill>
                <a:ln w="9525">
                  <a:solidFill>
                    <a:schemeClr val="bg2"/>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855">
                    <a:latin typeface="Arial" panose="020B0604020202020204" pitchFamily="34" charset="0"/>
                  </a:endParaRPr>
                </a:p>
              </p:txBody>
            </p:sp>
          </p:grpSp>
          <p:grpSp>
            <p:nvGrpSpPr>
              <p:cNvPr id="16" name="Group 200"/>
              <p:cNvGrpSpPr>
                <a:grpSpLocks/>
              </p:cNvGrpSpPr>
              <p:nvPr/>
            </p:nvGrpSpPr>
            <p:grpSpPr bwMode="auto">
              <a:xfrm>
                <a:off x="5458" y="4251"/>
                <a:ext cx="70" cy="265"/>
                <a:chOff x="5569" y="1888"/>
                <a:chExt cx="318" cy="1043"/>
              </a:xfrm>
            </p:grpSpPr>
            <p:sp>
              <p:nvSpPr>
                <p:cNvPr id="20" name="Rectangle 201"/>
                <p:cNvSpPr>
                  <a:spLocks noChangeArrowheads="1"/>
                </p:cNvSpPr>
                <p:nvPr/>
              </p:nvSpPr>
              <p:spPr bwMode="auto">
                <a:xfrm>
                  <a:off x="5569" y="1888"/>
                  <a:ext cx="318" cy="1043"/>
                </a:xfrm>
                <a:prstGeom prst="rect">
                  <a:avLst/>
                </a:prstGeom>
                <a:solidFill>
                  <a:srgbClr val="777777"/>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855">
                    <a:latin typeface="Arial" panose="020B0604020202020204" pitchFamily="34" charset="0"/>
                  </a:endParaRPr>
                </a:p>
              </p:txBody>
            </p:sp>
            <p:sp>
              <p:nvSpPr>
                <p:cNvPr id="21" name="Rectangle 202"/>
                <p:cNvSpPr>
                  <a:spLocks noChangeArrowheads="1"/>
                </p:cNvSpPr>
                <p:nvPr/>
              </p:nvSpPr>
              <p:spPr bwMode="auto">
                <a:xfrm>
                  <a:off x="5569" y="1979"/>
                  <a:ext cx="182" cy="861"/>
                </a:xfrm>
                <a:prstGeom prst="rect">
                  <a:avLst/>
                </a:prstGeom>
                <a:solidFill>
                  <a:srgbClr val="009999"/>
                </a:solidFill>
                <a:ln w="9525">
                  <a:solidFill>
                    <a:schemeClr val="bg2"/>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855">
                    <a:latin typeface="Arial" panose="020B0604020202020204" pitchFamily="34" charset="0"/>
                  </a:endParaRPr>
                </a:p>
              </p:txBody>
            </p:sp>
          </p:grpSp>
          <p:grpSp>
            <p:nvGrpSpPr>
              <p:cNvPr id="17" name="Group 203"/>
              <p:cNvGrpSpPr>
                <a:grpSpLocks/>
              </p:cNvGrpSpPr>
              <p:nvPr/>
            </p:nvGrpSpPr>
            <p:grpSpPr bwMode="auto">
              <a:xfrm>
                <a:off x="4920" y="4251"/>
                <a:ext cx="70" cy="265"/>
                <a:chOff x="4345" y="2478"/>
                <a:chExt cx="318" cy="1043"/>
              </a:xfrm>
            </p:grpSpPr>
            <p:sp>
              <p:nvSpPr>
                <p:cNvPr id="18" name="Rectangle 204"/>
                <p:cNvSpPr>
                  <a:spLocks noChangeArrowheads="1"/>
                </p:cNvSpPr>
                <p:nvPr/>
              </p:nvSpPr>
              <p:spPr bwMode="auto">
                <a:xfrm>
                  <a:off x="4345" y="2478"/>
                  <a:ext cx="318" cy="1043"/>
                </a:xfrm>
                <a:prstGeom prst="rect">
                  <a:avLst/>
                </a:prstGeom>
                <a:solidFill>
                  <a:srgbClr val="808080"/>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855">
                    <a:latin typeface="Arial" panose="020B0604020202020204" pitchFamily="34" charset="0"/>
                  </a:endParaRPr>
                </a:p>
              </p:txBody>
            </p:sp>
            <p:sp>
              <p:nvSpPr>
                <p:cNvPr id="19" name="Rectangle 205"/>
                <p:cNvSpPr>
                  <a:spLocks noChangeArrowheads="1"/>
                </p:cNvSpPr>
                <p:nvPr/>
              </p:nvSpPr>
              <p:spPr bwMode="auto">
                <a:xfrm>
                  <a:off x="4462" y="2523"/>
                  <a:ext cx="182" cy="48"/>
                </a:xfrm>
                <a:prstGeom prst="rect">
                  <a:avLst/>
                </a:prstGeom>
                <a:solidFill>
                  <a:srgbClr val="009999"/>
                </a:solidFill>
                <a:ln w="9525">
                  <a:solidFill>
                    <a:schemeClr val="bg2"/>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855">
                    <a:latin typeface="Arial" panose="020B0604020202020204" pitchFamily="34" charset="0"/>
                  </a:endParaRPr>
                </a:p>
              </p:txBody>
            </p:sp>
          </p:grpSp>
        </p:grpSp>
      </p:grpSp>
      <p:pic>
        <p:nvPicPr>
          <p:cNvPr id="55" name="Picture 22" descr="PCRi_4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50174" y="3657089"/>
            <a:ext cx="282971" cy="109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 name="Picture 211" descr="S7_400_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31812" y="3579211"/>
            <a:ext cx="633360" cy="402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 name="Rectangle 316"/>
          <p:cNvSpPr>
            <a:spLocks noChangeArrowheads="1"/>
          </p:cNvSpPr>
          <p:nvPr/>
        </p:nvSpPr>
        <p:spPr bwMode="auto">
          <a:xfrm>
            <a:off x="5350260" y="689569"/>
            <a:ext cx="1843656" cy="695052"/>
          </a:xfrm>
          <a:prstGeom prst="rect">
            <a:avLst/>
          </a:prstGeom>
          <a:solidFill>
            <a:schemeClr val="accent4">
              <a:lumMod val="20000"/>
              <a:lumOff val="80000"/>
            </a:schemeClr>
          </a:solidFill>
          <a:ln w="19050" algn="ctr">
            <a:solidFill>
              <a:schemeClr val="tx1"/>
            </a:solidFill>
            <a:miter lim="800000"/>
            <a:headEnd/>
            <a:tailEnd/>
          </a:ln>
        </p:spPr>
        <p:txBody>
          <a:bodyPr wrap="none" anchor="t" anchorCtr="0"/>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eaLnBrk="1" latinLnBrk="1" hangingPunct="1">
              <a:lnSpc>
                <a:spcPct val="89000"/>
              </a:lnSpc>
              <a:spcBef>
                <a:spcPct val="0"/>
              </a:spcBef>
              <a:buFontTx/>
              <a:buNone/>
            </a:pPr>
            <a:r>
              <a:rPr lang="en-US" altLang="ko-KR" sz="684" dirty="0">
                <a:latin typeface="Arial" panose="020B0604020202020204" pitchFamily="34" charset="0"/>
              </a:rPr>
              <a:t>PDC Building</a:t>
            </a:r>
          </a:p>
        </p:txBody>
      </p:sp>
      <p:sp>
        <p:nvSpPr>
          <p:cNvPr id="104" name="Rectangle 316"/>
          <p:cNvSpPr>
            <a:spLocks noChangeArrowheads="1"/>
          </p:cNvSpPr>
          <p:nvPr/>
        </p:nvSpPr>
        <p:spPr bwMode="auto">
          <a:xfrm>
            <a:off x="3186294" y="691735"/>
            <a:ext cx="1843655" cy="707920"/>
          </a:xfrm>
          <a:prstGeom prst="rect">
            <a:avLst/>
          </a:prstGeom>
          <a:solidFill>
            <a:schemeClr val="accent2">
              <a:lumMod val="20000"/>
              <a:lumOff val="80000"/>
            </a:schemeClr>
          </a:solidFill>
          <a:ln w="15875" algn="ctr">
            <a:solidFill>
              <a:schemeClr val="tx1"/>
            </a:solidFill>
            <a:miter lim="800000"/>
            <a:headEnd/>
            <a:tailEnd/>
          </a:ln>
        </p:spPr>
        <p:txBody>
          <a:bodyPr wrap="none" anchor="t" anchorCtr="0"/>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eaLnBrk="1" latinLnBrk="1" hangingPunct="1">
              <a:lnSpc>
                <a:spcPct val="89000"/>
              </a:lnSpc>
              <a:spcBef>
                <a:spcPct val="0"/>
              </a:spcBef>
              <a:buFontTx/>
              <a:buNone/>
            </a:pPr>
            <a:r>
              <a:rPr lang="en-US" altLang="ko-KR" sz="684" dirty="0">
                <a:latin typeface="Arial" panose="020B0604020202020204" pitchFamily="34" charset="0"/>
              </a:rPr>
              <a:t>Customer Supplied Control Building</a:t>
            </a:r>
          </a:p>
        </p:txBody>
      </p:sp>
      <p:sp>
        <p:nvSpPr>
          <p:cNvPr id="90" name="Title 3">
            <a:extLst>
              <a:ext uri="{FF2B5EF4-FFF2-40B4-BE49-F238E27FC236}">
                <a16:creationId xmlns:a16="http://schemas.microsoft.com/office/drawing/2014/main" id="{6F4D226D-E2C3-4635-8B5C-7E815D2486CA}"/>
              </a:ext>
            </a:extLst>
          </p:cNvPr>
          <p:cNvSpPr txBox="1">
            <a:spLocks/>
          </p:cNvSpPr>
          <p:nvPr/>
        </p:nvSpPr>
        <p:spPr>
          <a:xfrm>
            <a:off x="4886988" y="351537"/>
            <a:ext cx="2415908" cy="170529"/>
          </a:xfrm>
          <a:prstGeom prst="rect">
            <a:avLst/>
          </a:prstGeom>
        </p:spPr>
        <p:txBody>
          <a:bodyPr vert="horz" lIns="39101" tIns="19550" rIns="39101" bIns="19550" rtlCol="0" anchor="ctr">
            <a:noAutofit/>
          </a:bodyPr>
          <a:lstStyle>
            <a:lvl1pPr algn="l" defTabSz="914377"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1200" b="1" dirty="0"/>
              <a:t>BUILDINGS/ROOMS/CONTAINERS</a:t>
            </a:r>
          </a:p>
        </p:txBody>
      </p:sp>
      <p:sp>
        <p:nvSpPr>
          <p:cNvPr id="115" name="Rectangle 316">
            <a:extLst>
              <a:ext uri="{FF2B5EF4-FFF2-40B4-BE49-F238E27FC236}">
                <a16:creationId xmlns:a16="http://schemas.microsoft.com/office/drawing/2014/main" id="{E5A58CF2-AD9E-4603-8AC2-6DA86CCB435C}"/>
              </a:ext>
            </a:extLst>
          </p:cNvPr>
          <p:cNvSpPr>
            <a:spLocks noChangeArrowheads="1"/>
          </p:cNvSpPr>
          <p:nvPr/>
        </p:nvSpPr>
        <p:spPr bwMode="auto">
          <a:xfrm>
            <a:off x="7518622" y="696574"/>
            <a:ext cx="1843656" cy="698242"/>
          </a:xfrm>
          <a:prstGeom prst="rect">
            <a:avLst/>
          </a:prstGeom>
          <a:solidFill>
            <a:srgbClr val="FEDAF7"/>
          </a:solidFill>
          <a:ln w="15875" algn="ctr">
            <a:solidFill>
              <a:schemeClr val="tx1"/>
            </a:solidFill>
            <a:miter lim="800000"/>
            <a:headEnd/>
            <a:tailEnd/>
          </a:ln>
        </p:spPr>
        <p:txBody>
          <a:bodyPr wrap="none" anchor="t" anchorCtr="0"/>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eaLnBrk="1" latinLnBrk="1" hangingPunct="1">
              <a:lnSpc>
                <a:spcPct val="89000"/>
              </a:lnSpc>
              <a:spcBef>
                <a:spcPct val="0"/>
              </a:spcBef>
              <a:buFontTx/>
              <a:buNone/>
            </a:pPr>
            <a:r>
              <a:rPr lang="en-US" altLang="ko-KR" sz="684" dirty="0">
                <a:latin typeface="Arial" panose="020B0604020202020204" pitchFamily="34" charset="0"/>
              </a:rPr>
              <a:t>DCS cabinet</a:t>
            </a:r>
          </a:p>
          <a:p>
            <a:pPr eaLnBrk="1" latinLnBrk="1" hangingPunct="1">
              <a:lnSpc>
                <a:spcPct val="89000"/>
              </a:lnSpc>
              <a:spcBef>
                <a:spcPct val="0"/>
              </a:spcBef>
              <a:buFontTx/>
              <a:buNone/>
            </a:pPr>
            <a:r>
              <a:rPr lang="en-US" altLang="ko-KR" sz="684" dirty="0">
                <a:latin typeface="Arial" panose="020B0604020202020204" pitchFamily="34" charset="0"/>
              </a:rPr>
              <a:t>(remote I/O, PLC,</a:t>
            </a:r>
          </a:p>
          <a:p>
            <a:pPr eaLnBrk="1" latinLnBrk="1" hangingPunct="1">
              <a:lnSpc>
                <a:spcPct val="89000"/>
              </a:lnSpc>
              <a:spcBef>
                <a:spcPct val="0"/>
              </a:spcBef>
              <a:buFontTx/>
              <a:buNone/>
            </a:pPr>
            <a:r>
              <a:rPr lang="en-US" altLang="ko-KR" sz="684" dirty="0" err="1">
                <a:latin typeface="Arial" panose="020B0604020202020204" pitchFamily="34" charset="0"/>
              </a:rPr>
              <a:t>etc</a:t>
            </a:r>
            <a:r>
              <a:rPr lang="en-US" altLang="ko-KR" sz="684" dirty="0">
                <a:latin typeface="Arial" panose="020B0604020202020204" pitchFamily="34" charset="0"/>
              </a:rPr>
              <a:t>)</a:t>
            </a:r>
          </a:p>
        </p:txBody>
      </p:sp>
      <p:sp>
        <p:nvSpPr>
          <p:cNvPr id="116" name="Text Box 243">
            <a:extLst>
              <a:ext uri="{FF2B5EF4-FFF2-40B4-BE49-F238E27FC236}">
                <a16:creationId xmlns:a16="http://schemas.microsoft.com/office/drawing/2014/main" id="{689254AA-1769-4037-93AA-E369EC644BF6}"/>
              </a:ext>
            </a:extLst>
          </p:cNvPr>
          <p:cNvSpPr txBox="1">
            <a:spLocks noChangeArrowheads="1"/>
          </p:cNvSpPr>
          <p:nvPr/>
        </p:nvSpPr>
        <p:spPr bwMode="auto">
          <a:xfrm>
            <a:off x="6465019" y="3326121"/>
            <a:ext cx="469216" cy="15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60000"/>
              </a:lnSpc>
              <a:spcBef>
                <a:spcPct val="50000"/>
              </a:spcBef>
              <a:buFontTx/>
              <a:buNone/>
            </a:pPr>
            <a:r>
              <a:rPr lang="en-US" altLang="ko-KR" sz="600" b="1" dirty="0">
                <a:latin typeface="Arial" panose="020B0604020202020204" pitchFamily="34" charset="0"/>
              </a:rPr>
              <a:t>CPU</a:t>
            </a:r>
          </a:p>
        </p:txBody>
      </p:sp>
      <p:sp>
        <p:nvSpPr>
          <p:cNvPr id="117" name="Text Box 243">
            <a:extLst>
              <a:ext uri="{FF2B5EF4-FFF2-40B4-BE49-F238E27FC236}">
                <a16:creationId xmlns:a16="http://schemas.microsoft.com/office/drawing/2014/main" id="{09715B7A-5087-41A2-B5E7-B8D6F36A75EC}"/>
              </a:ext>
            </a:extLst>
          </p:cNvPr>
          <p:cNvSpPr txBox="1">
            <a:spLocks noChangeArrowheads="1"/>
          </p:cNvSpPr>
          <p:nvPr/>
        </p:nvSpPr>
        <p:spPr bwMode="auto">
          <a:xfrm>
            <a:off x="8734074" y="3320892"/>
            <a:ext cx="508083" cy="15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60000"/>
              </a:lnSpc>
              <a:spcBef>
                <a:spcPct val="50000"/>
              </a:spcBef>
              <a:buFontTx/>
              <a:buNone/>
            </a:pPr>
            <a:r>
              <a:rPr lang="en-US" altLang="ko-KR" sz="600" b="1" dirty="0">
                <a:latin typeface="Arial" panose="020B0604020202020204" pitchFamily="34" charset="0"/>
              </a:rPr>
              <a:t>SERVER</a:t>
            </a:r>
          </a:p>
        </p:txBody>
      </p:sp>
      <p:pic>
        <p:nvPicPr>
          <p:cNvPr id="85" name="Picture 90">
            <a:extLst>
              <a:ext uri="{FF2B5EF4-FFF2-40B4-BE49-F238E27FC236}">
                <a16:creationId xmlns:a16="http://schemas.microsoft.com/office/drawing/2014/main" id="{A09CC985-ABE7-4B16-B5AA-B0FF1B1EA42A}"/>
              </a:ext>
            </a:extLst>
          </p:cNvPr>
          <p:cNvPicPr>
            <a:picLocks noChangeArrowheads="1"/>
          </p:cNvPicPr>
          <p:nvPr/>
        </p:nvPicPr>
        <p:blipFill>
          <a:blip r:embed="rId4" cstate="print"/>
          <a:srcRect/>
          <a:stretch>
            <a:fillRect/>
          </a:stretch>
        </p:blipFill>
        <p:spPr bwMode="auto">
          <a:xfrm>
            <a:off x="5253062" y="3741037"/>
            <a:ext cx="429707" cy="179214"/>
          </a:xfrm>
          <a:prstGeom prst="rect">
            <a:avLst/>
          </a:prstGeom>
          <a:noFill/>
          <a:ln w="9525">
            <a:noFill/>
            <a:miter lim="800000"/>
            <a:headEnd/>
            <a:tailEnd/>
          </a:ln>
        </p:spPr>
      </p:pic>
      <p:pic>
        <p:nvPicPr>
          <p:cNvPr id="87" name="Picture 92">
            <a:extLst>
              <a:ext uri="{FF2B5EF4-FFF2-40B4-BE49-F238E27FC236}">
                <a16:creationId xmlns:a16="http://schemas.microsoft.com/office/drawing/2014/main" id="{10F00695-B197-4E9A-8F28-131073E36AAD}"/>
              </a:ext>
            </a:extLst>
          </p:cNvPr>
          <p:cNvPicPr>
            <a:picLocks noChangeAspect="1" noChangeArrowheads="1"/>
          </p:cNvPicPr>
          <p:nvPr/>
        </p:nvPicPr>
        <p:blipFill>
          <a:blip r:embed="rId5" cstate="print"/>
          <a:srcRect/>
          <a:stretch>
            <a:fillRect/>
          </a:stretch>
        </p:blipFill>
        <p:spPr bwMode="auto">
          <a:xfrm>
            <a:off x="4102686" y="3756073"/>
            <a:ext cx="370648" cy="158170"/>
          </a:xfrm>
          <a:prstGeom prst="rect">
            <a:avLst/>
          </a:prstGeom>
          <a:noFill/>
          <a:ln w="9525">
            <a:noFill/>
            <a:miter lim="800000"/>
            <a:headEnd/>
            <a:tailEnd/>
          </a:ln>
        </p:spPr>
      </p:pic>
      <p:sp>
        <p:nvSpPr>
          <p:cNvPr id="88" name="Text Box 243">
            <a:extLst>
              <a:ext uri="{FF2B5EF4-FFF2-40B4-BE49-F238E27FC236}">
                <a16:creationId xmlns:a16="http://schemas.microsoft.com/office/drawing/2014/main" id="{CC785902-70AC-48FD-AD45-86237F201FE7}"/>
              </a:ext>
            </a:extLst>
          </p:cNvPr>
          <p:cNvSpPr txBox="1">
            <a:spLocks noChangeArrowheads="1"/>
          </p:cNvSpPr>
          <p:nvPr/>
        </p:nvSpPr>
        <p:spPr bwMode="auto">
          <a:xfrm>
            <a:off x="5227344" y="3227574"/>
            <a:ext cx="53241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spcBef>
                <a:spcPct val="50000"/>
              </a:spcBef>
              <a:buFontTx/>
              <a:buNone/>
            </a:pPr>
            <a:r>
              <a:rPr lang="en-US" altLang="ko-KR" sz="600" b="1" dirty="0">
                <a:latin typeface="Arial" panose="020B0604020202020204" pitchFamily="34" charset="0"/>
              </a:rPr>
              <a:t>AP Network Firewall</a:t>
            </a:r>
          </a:p>
        </p:txBody>
      </p:sp>
      <p:sp>
        <p:nvSpPr>
          <p:cNvPr id="119" name="Text Box 243">
            <a:extLst>
              <a:ext uri="{FF2B5EF4-FFF2-40B4-BE49-F238E27FC236}">
                <a16:creationId xmlns:a16="http://schemas.microsoft.com/office/drawing/2014/main" id="{EF6C8547-6503-45F7-8781-A644A4020D5C}"/>
              </a:ext>
            </a:extLst>
          </p:cNvPr>
          <p:cNvSpPr txBox="1">
            <a:spLocks noChangeArrowheads="1"/>
          </p:cNvSpPr>
          <p:nvPr/>
        </p:nvSpPr>
        <p:spPr bwMode="auto">
          <a:xfrm>
            <a:off x="3983363" y="3316839"/>
            <a:ext cx="62488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spcBef>
                <a:spcPct val="50000"/>
              </a:spcBef>
              <a:buFontTx/>
              <a:buNone/>
            </a:pPr>
            <a:r>
              <a:rPr lang="en-US" altLang="ko-KR" sz="600" b="1" dirty="0">
                <a:latin typeface="Arial" panose="020B0604020202020204" pitchFamily="34" charset="0"/>
              </a:rPr>
              <a:t>Switch</a:t>
            </a:r>
          </a:p>
        </p:txBody>
      </p:sp>
      <p:sp>
        <p:nvSpPr>
          <p:cNvPr id="121" name="Text Box 243">
            <a:extLst>
              <a:ext uri="{FF2B5EF4-FFF2-40B4-BE49-F238E27FC236}">
                <a16:creationId xmlns:a16="http://schemas.microsoft.com/office/drawing/2014/main" id="{C691F5F5-26C8-43E6-81DF-2EDFC05BADAE}"/>
              </a:ext>
            </a:extLst>
          </p:cNvPr>
          <p:cNvSpPr txBox="1">
            <a:spLocks noChangeArrowheads="1"/>
          </p:cNvSpPr>
          <p:nvPr/>
        </p:nvSpPr>
        <p:spPr bwMode="auto">
          <a:xfrm>
            <a:off x="7681932" y="3320892"/>
            <a:ext cx="542083" cy="15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60000"/>
              </a:lnSpc>
              <a:spcBef>
                <a:spcPct val="50000"/>
              </a:spcBef>
              <a:buFontTx/>
              <a:buNone/>
            </a:pPr>
            <a:r>
              <a:rPr lang="en-US" altLang="ko-KR" sz="600" b="1" dirty="0">
                <a:latin typeface="Arial" panose="020B0604020202020204" pitchFamily="34" charset="0"/>
              </a:rPr>
              <a:t>IO RACK</a:t>
            </a:r>
          </a:p>
        </p:txBody>
      </p:sp>
      <p:sp>
        <p:nvSpPr>
          <p:cNvPr id="40" name="Rectangle 39">
            <a:extLst>
              <a:ext uri="{FF2B5EF4-FFF2-40B4-BE49-F238E27FC236}">
                <a16:creationId xmlns:a16="http://schemas.microsoft.com/office/drawing/2014/main" id="{C3C6A4C6-173F-4C98-A2A5-8E070311B293}"/>
              </a:ext>
            </a:extLst>
          </p:cNvPr>
          <p:cNvSpPr/>
          <p:nvPr/>
        </p:nvSpPr>
        <p:spPr>
          <a:xfrm>
            <a:off x="1617844" y="266739"/>
            <a:ext cx="8954196" cy="632658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50"/>
          </a:p>
        </p:txBody>
      </p:sp>
      <p:grpSp>
        <p:nvGrpSpPr>
          <p:cNvPr id="5" name="Group 4">
            <a:extLst>
              <a:ext uri="{FF2B5EF4-FFF2-40B4-BE49-F238E27FC236}">
                <a16:creationId xmlns:a16="http://schemas.microsoft.com/office/drawing/2014/main" id="{A6607998-ABF5-4D5B-AD89-3ABEC78D9948}"/>
              </a:ext>
            </a:extLst>
          </p:cNvPr>
          <p:cNvGrpSpPr/>
          <p:nvPr/>
        </p:nvGrpSpPr>
        <p:grpSpPr>
          <a:xfrm>
            <a:off x="2680648" y="3230105"/>
            <a:ext cx="1033526" cy="745302"/>
            <a:chOff x="649609" y="1433305"/>
            <a:chExt cx="1149373" cy="992701"/>
          </a:xfrm>
        </p:grpSpPr>
        <p:sp>
          <p:nvSpPr>
            <p:cNvPr id="59" name="Text Box 349"/>
            <p:cNvSpPr txBox="1">
              <a:spLocks noChangeArrowheads="1"/>
            </p:cNvSpPr>
            <p:nvPr/>
          </p:nvSpPr>
          <p:spPr bwMode="auto">
            <a:xfrm>
              <a:off x="649609" y="1433305"/>
              <a:ext cx="1149373" cy="523017"/>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r>
                <a:rPr lang="en-US" altLang="en-US" sz="428" dirty="0">
                  <a:latin typeface="Arial" panose="020B0604020202020204" pitchFamily="34" charset="0"/>
                </a:rPr>
                <a:t>XXUSxxxx##xSxS</a:t>
              </a:r>
            </a:p>
            <a:p>
              <a:pPr algn="ctr" eaLnBrk="1" latinLnBrk="1" hangingPunct="1">
                <a:lnSpc>
                  <a:spcPct val="89000"/>
                </a:lnSpc>
                <a:spcBef>
                  <a:spcPct val="50000"/>
                </a:spcBef>
                <a:buFontTx/>
                <a:buNone/>
              </a:pPr>
              <a:r>
                <a:rPr lang="en-US" altLang="en-US" sz="428" dirty="0">
                  <a:latin typeface="Arial" panose="020B0604020202020204" pitchFamily="34" charset="0"/>
                </a:rPr>
                <a:t>Engineering/Operator Station</a:t>
              </a:r>
            </a:p>
            <a:p>
              <a:pPr algn="ctr" eaLnBrk="1" latinLnBrk="1" hangingPunct="1">
                <a:lnSpc>
                  <a:spcPct val="89000"/>
                </a:lnSpc>
                <a:spcBef>
                  <a:spcPct val="50000"/>
                </a:spcBef>
                <a:buFontTx/>
                <a:buNone/>
              </a:pPr>
              <a:endParaRPr lang="en-US" altLang="en-US" sz="428" dirty="0">
                <a:latin typeface="Arial" panose="020B0604020202020204" pitchFamily="34" charset="0"/>
              </a:endParaRPr>
            </a:p>
            <a:p>
              <a:pPr algn="ctr" eaLnBrk="1" latinLnBrk="1" hangingPunct="1">
                <a:lnSpc>
                  <a:spcPct val="89000"/>
                </a:lnSpc>
                <a:spcBef>
                  <a:spcPct val="0"/>
                </a:spcBef>
                <a:buFontTx/>
                <a:buNone/>
              </a:pPr>
              <a:r>
                <a:rPr lang="en-US" altLang="en-US" sz="428" dirty="0">
                  <a:latin typeface="Arial" panose="020B0604020202020204" pitchFamily="34" charset="0"/>
                </a:rPr>
                <a:t>Dual/Single Monitor</a:t>
              </a:r>
            </a:p>
          </p:txBody>
        </p:sp>
        <p:grpSp>
          <p:nvGrpSpPr>
            <p:cNvPr id="43" name="Group 42">
              <a:extLst>
                <a:ext uri="{FF2B5EF4-FFF2-40B4-BE49-F238E27FC236}">
                  <a16:creationId xmlns:a16="http://schemas.microsoft.com/office/drawing/2014/main" id="{754B756D-5742-42BF-9D86-1C8FF4CC1891}"/>
                </a:ext>
              </a:extLst>
            </p:cNvPr>
            <p:cNvGrpSpPr/>
            <p:nvPr/>
          </p:nvGrpSpPr>
          <p:grpSpPr>
            <a:xfrm>
              <a:off x="1018504" y="2002024"/>
              <a:ext cx="411581" cy="423982"/>
              <a:chOff x="6065225" y="4486540"/>
              <a:chExt cx="722627" cy="744399"/>
            </a:xfrm>
          </p:grpSpPr>
          <p:pic>
            <p:nvPicPr>
              <p:cNvPr id="137" name="Picture 23" descr="Tastatur">
                <a:extLst>
                  <a:ext uri="{FF2B5EF4-FFF2-40B4-BE49-F238E27FC236}">
                    <a16:creationId xmlns:a16="http://schemas.microsoft.com/office/drawing/2014/main" id="{0F93F184-DD53-4CB3-849A-41CCACC8581D}"/>
                  </a:ext>
                </a:extLst>
              </p:cNvPr>
              <p:cNvPicPr>
                <a:picLocks noChangeAspect="1" noChangeArrowheads="1"/>
              </p:cNvPicPr>
              <p:nvPr/>
            </p:nvPicPr>
            <p:blipFill>
              <a:blip r:embed="rId6"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065225" y="5083099"/>
                <a:ext cx="722627" cy="147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8" name="Picture 24" descr="Monitor">
                <a:extLst>
                  <a:ext uri="{FF2B5EF4-FFF2-40B4-BE49-F238E27FC236}">
                    <a16:creationId xmlns:a16="http://schemas.microsoft.com/office/drawing/2014/main" id="{EB0CBA2E-E227-4A24-8FBA-94E97381D870}"/>
                  </a:ext>
                </a:extLst>
              </p:cNvPr>
              <p:cNvPicPr>
                <a:picLocks noChangeAspect="1" noChangeArrowheads="1"/>
              </p:cNvPicPr>
              <p:nvPr/>
            </p:nvPicPr>
            <p:blipFill>
              <a:blip r:embed="rId7"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145341" y="4486540"/>
                <a:ext cx="562398" cy="478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14" name="Footer Placeholder 3">
            <a:extLst>
              <a:ext uri="{FF2B5EF4-FFF2-40B4-BE49-F238E27FC236}">
                <a16:creationId xmlns:a16="http://schemas.microsoft.com/office/drawing/2014/main" id="{DAB6148E-CEE8-4F82-8E65-034146F9016E}"/>
              </a:ext>
            </a:extLst>
          </p:cNvPr>
          <p:cNvSpPr>
            <a:spLocks noGrp="1"/>
          </p:cNvSpPr>
          <p:nvPr>
            <p:ph type="ftr" sz="quarter" idx="11"/>
          </p:nvPr>
        </p:nvSpPr>
        <p:spPr>
          <a:xfrm>
            <a:off x="1587668" y="6270660"/>
            <a:ext cx="6318006" cy="316736"/>
          </a:xfrm>
        </p:spPr>
        <p:txBody>
          <a:bodyPr/>
          <a:lstStyle/>
          <a:p>
            <a:pPr defTabSz="685839"/>
            <a:r>
              <a:rPr lang="en-US" sz="675" dirty="0">
                <a:solidFill>
                  <a:prstClr val="black">
                    <a:tint val="75000"/>
                  </a:prstClr>
                </a:solidFill>
                <a:latin typeface="Calibri" panose="020F0502020204030204"/>
              </a:rPr>
              <a:t>All information herein is the property of Air Products and Chemicals, Inc., unless another source is shown. This document is classified as Air Products internal use only, is subject to return on demand and must not be disclosed or reproduced without prior written consent. This information may be subject to export controls. Disclosure contrary to U.S. law is prohibited.</a:t>
            </a:r>
          </a:p>
        </p:txBody>
      </p:sp>
      <p:grpSp>
        <p:nvGrpSpPr>
          <p:cNvPr id="256" name="Group 255">
            <a:extLst>
              <a:ext uri="{FF2B5EF4-FFF2-40B4-BE49-F238E27FC236}">
                <a16:creationId xmlns:a16="http://schemas.microsoft.com/office/drawing/2014/main" id="{840C44A5-DF01-4993-8C2C-24937B46E720}"/>
              </a:ext>
            </a:extLst>
          </p:cNvPr>
          <p:cNvGrpSpPr/>
          <p:nvPr/>
        </p:nvGrpSpPr>
        <p:grpSpPr>
          <a:xfrm>
            <a:off x="7988047" y="6179488"/>
            <a:ext cx="2607455" cy="468469"/>
            <a:chOff x="5979859" y="5779721"/>
            <a:chExt cx="6097642" cy="1095539"/>
          </a:xfrm>
        </p:grpSpPr>
        <p:sp>
          <p:nvSpPr>
            <p:cNvPr id="257" name="Rectangle 256">
              <a:extLst>
                <a:ext uri="{FF2B5EF4-FFF2-40B4-BE49-F238E27FC236}">
                  <a16:creationId xmlns:a16="http://schemas.microsoft.com/office/drawing/2014/main" id="{788586A7-A9E4-4C58-AFD2-CBB5EF0A4F19}"/>
                </a:ext>
              </a:extLst>
            </p:cNvPr>
            <p:cNvSpPr/>
            <p:nvPr/>
          </p:nvSpPr>
          <p:spPr>
            <a:xfrm>
              <a:off x="6146252" y="5788306"/>
              <a:ext cx="5931249" cy="95260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50"/>
            </a:p>
          </p:txBody>
        </p:sp>
        <p:sp>
          <p:nvSpPr>
            <p:cNvPr id="258" name="TextBox 257">
              <a:extLst>
                <a:ext uri="{FF2B5EF4-FFF2-40B4-BE49-F238E27FC236}">
                  <a16:creationId xmlns:a16="http://schemas.microsoft.com/office/drawing/2014/main" id="{A8280F67-7607-477D-A456-B6AB1D00BFB5}"/>
                </a:ext>
              </a:extLst>
            </p:cNvPr>
            <p:cNvSpPr txBox="1"/>
            <p:nvPr/>
          </p:nvSpPr>
          <p:spPr>
            <a:xfrm>
              <a:off x="10052852" y="5792468"/>
              <a:ext cx="1672665" cy="431103"/>
            </a:xfrm>
            <a:prstGeom prst="rect">
              <a:avLst/>
            </a:prstGeom>
            <a:noFill/>
          </p:spPr>
          <p:txBody>
            <a:bodyPr wrap="none" rtlCol="0">
              <a:spAutoFit/>
            </a:bodyPr>
            <a:lstStyle/>
            <a:p>
              <a:pPr algn="ctr"/>
              <a:r>
                <a:rPr lang="en-US" sz="598" dirty="0"/>
                <a:t>DCS Architecture</a:t>
              </a:r>
            </a:p>
          </p:txBody>
        </p:sp>
        <p:sp>
          <p:nvSpPr>
            <p:cNvPr id="259" name="TextBox 258">
              <a:extLst>
                <a:ext uri="{FF2B5EF4-FFF2-40B4-BE49-F238E27FC236}">
                  <a16:creationId xmlns:a16="http://schemas.microsoft.com/office/drawing/2014/main" id="{81F68C20-3816-470F-AC6E-FAAADFB88DD2}"/>
                </a:ext>
              </a:extLst>
            </p:cNvPr>
            <p:cNvSpPr txBox="1"/>
            <p:nvPr/>
          </p:nvSpPr>
          <p:spPr>
            <a:xfrm>
              <a:off x="9670655" y="6044627"/>
              <a:ext cx="2351979" cy="400961"/>
            </a:xfrm>
            <a:prstGeom prst="rect">
              <a:avLst/>
            </a:prstGeom>
            <a:noFill/>
          </p:spPr>
          <p:txBody>
            <a:bodyPr wrap="square" rtlCol="0">
              <a:spAutoFit/>
            </a:bodyPr>
            <a:lstStyle/>
            <a:p>
              <a:pPr algn="ctr"/>
              <a:r>
                <a:rPr lang="en-US" sz="514" dirty="0"/>
                <a:t>Project Name: Project Kent</a:t>
              </a:r>
            </a:p>
          </p:txBody>
        </p:sp>
        <p:sp>
          <p:nvSpPr>
            <p:cNvPr id="261" name="TextBox 260">
              <a:extLst>
                <a:ext uri="{FF2B5EF4-FFF2-40B4-BE49-F238E27FC236}">
                  <a16:creationId xmlns:a16="http://schemas.microsoft.com/office/drawing/2014/main" id="{188D5853-20C5-4D03-8C19-3F90C5144F9F}"/>
                </a:ext>
              </a:extLst>
            </p:cNvPr>
            <p:cNvSpPr txBox="1"/>
            <p:nvPr/>
          </p:nvSpPr>
          <p:spPr>
            <a:xfrm>
              <a:off x="9670655" y="6474299"/>
              <a:ext cx="432001" cy="400961"/>
            </a:xfrm>
            <a:prstGeom prst="rect">
              <a:avLst/>
            </a:prstGeom>
            <a:noFill/>
          </p:spPr>
          <p:txBody>
            <a:bodyPr wrap="none" rtlCol="0">
              <a:spAutoFit/>
            </a:bodyPr>
            <a:lstStyle/>
            <a:p>
              <a:endParaRPr lang="en-US" sz="514" dirty="0"/>
            </a:p>
          </p:txBody>
        </p:sp>
        <p:sp>
          <p:nvSpPr>
            <p:cNvPr id="262" name="TextBox 261">
              <a:extLst>
                <a:ext uri="{FF2B5EF4-FFF2-40B4-BE49-F238E27FC236}">
                  <a16:creationId xmlns:a16="http://schemas.microsoft.com/office/drawing/2014/main" id="{45B7CF79-FA56-4EFC-BC8E-CF17C9ACD1E4}"/>
                </a:ext>
              </a:extLst>
            </p:cNvPr>
            <p:cNvSpPr txBox="1"/>
            <p:nvPr/>
          </p:nvSpPr>
          <p:spPr>
            <a:xfrm>
              <a:off x="5979859" y="6490783"/>
              <a:ext cx="656770" cy="369924"/>
            </a:xfrm>
            <a:prstGeom prst="rect">
              <a:avLst/>
            </a:prstGeom>
            <a:noFill/>
          </p:spPr>
          <p:txBody>
            <a:bodyPr wrap="none" rtlCol="0">
              <a:spAutoFit/>
            </a:bodyPr>
            <a:lstStyle/>
            <a:p>
              <a:r>
                <a:rPr lang="en-US" sz="428" dirty="0"/>
                <a:t>Rev.</a:t>
              </a:r>
            </a:p>
          </p:txBody>
        </p:sp>
        <p:sp>
          <p:nvSpPr>
            <p:cNvPr id="263" name="TextBox 262">
              <a:extLst>
                <a:ext uri="{FF2B5EF4-FFF2-40B4-BE49-F238E27FC236}">
                  <a16:creationId xmlns:a16="http://schemas.microsoft.com/office/drawing/2014/main" id="{E9691461-662B-4CE9-B64C-1855563DE180}"/>
                </a:ext>
              </a:extLst>
            </p:cNvPr>
            <p:cNvSpPr txBox="1"/>
            <p:nvPr/>
          </p:nvSpPr>
          <p:spPr>
            <a:xfrm>
              <a:off x="6410691" y="6472690"/>
              <a:ext cx="675516" cy="369924"/>
            </a:xfrm>
            <a:prstGeom prst="rect">
              <a:avLst/>
            </a:prstGeom>
            <a:noFill/>
          </p:spPr>
          <p:txBody>
            <a:bodyPr wrap="none" rtlCol="0">
              <a:spAutoFit/>
            </a:bodyPr>
            <a:lstStyle/>
            <a:p>
              <a:r>
                <a:rPr lang="en-US" sz="428" dirty="0"/>
                <a:t>Date</a:t>
              </a:r>
            </a:p>
          </p:txBody>
        </p:sp>
        <p:sp>
          <p:nvSpPr>
            <p:cNvPr id="264" name="TextBox 263">
              <a:extLst>
                <a:ext uri="{FF2B5EF4-FFF2-40B4-BE49-F238E27FC236}">
                  <a16:creationId xmlns:a16="http://schemas.microsoft.com/office/drawing/2014/main" id="{F33D7DB6-CE92-4B25-9FDC-A90A93D8DD5C}"/>
                </a:ext>
              </a:extLst>
            </p:cNvPr>
            <p:cNvSpPr txBox="1"/>
            <p:nvPr/>
          </p:nvSpPr>
          <p:spPr>
            <a:xfrm>
              <a:off x="6920949" y="6471147"/>
              <a:ext cx="559304" cy="369924"/>
            </a:xfrm>
            <a:prstGeom prst="rect">
              <a:avLst/>
            </a:prstGeom>
            <a:noFill/>
          </p:spPr>
          <p:txBody>
            <a:bodyPr wrap="none" rtlCol="0">
              <a:spAutoFit/>
            </a:bodyPr>
            <a:lstStyle/>
            <a:p>
              <a:r>
                <a:rPr lang="en-US" sz="428" dirty="0"/>
                <a:t>By</a:t>
              </a:r>
            </a:p>
          </p:txBody>
        </p:sp>
        <p:sp>
          <p:nvSpPr>
            <p:cNvPr id="265" name="TextBox 264">
              <a:extLst>
                <a:ext uri="{FF2B5EF4-FFF2-40B4-BE49-F238E27FC236}">
                  <a16:creationId xmlns:a16="http://schemas.microsoft.com/office/drawing/2014/main" id="{05CF620D-5744-4FE2-80DD-7696ACF3B408}"/>
                </a:ext>
              </a:extLst>
            </p:cNvPr>
            <p:cNvSpPr txBox="1"/>
            <p:nvPr/>
          </p:nvSpPr>
          <p:spPr>
            <a:xfrm>
              <a:off x="7156000" y="6472395"/>
              <a:ext cx="659904" cy="369924"/>
            </a:xfrm>
            <a:prstGeom prst="rect">
              <a:avLst/>
            </a:prstGeom>
            <a:noFill/>
          </p:spPr>
          <p:txBody>
            <a:bodyPr wrap="square" rtlCol="0">
              <a:spAutoFit/>
            </a:bodyPr>
            <a:lstStyle/>
            <a:p>
              <a:pPr algn="ctr"/>
              <a:r>
                <a:rPr lang="en-US" sz="428" dirty="0" err="1"/>
                <a:t>Chk</a:t>
              </a:r>
              <a:endParaRPr lang="en-US" sz="428" dirty="0"/>
            </a:p>
          </p:txBody>
        </p:sp>
        <p:sp>
          <p:nvSpPr>
            <p:cNvPr id="266" name="TextBox 265">
              <a:extLst>
                <a:ext uri="{FF2B5EF4-FFF2-40B4-BE49-F238E27FC236}">
                  <a16:creationId xmlns:a16="http://schemas.microsoft.com/office/drawing/2014/main" id="{F8987956-D2AB-41AF-826A-F47747387198}"/>
                </a:ext>
              </a:extLst>
            </p:cNvPr>
            <p:cNvSpPr txBox="1"/>
            <p:nvPr/>
          </p:nvSpPr>
          <p:spPr>
            <a:xfrm>
              <a:off x="7817866" y="6471147"/>
              <a:ext cx="1024141" cy="369924"/>
            </a:xfrm>
            <a:prstGeom prst="rect">
              <a:avLst/>
            </a:prstGeom>
            <a:noFill/>
          </p:spPr>
          <p:txBody>
            <a:bodyPr wrap="none" rtlCol="0">
              <a:spAutoFit/>
            </a:bodyPr>
            <a:lstStyle/>
            <a:p>
              <a:r>
                <a:rPr lang="en-US" sz="428" dirty="0"/>
                <a:t>Description</a:t>
              </a:r>
            </a:p>
          </p:txBody>
        </p:sp>
        <p:cxnSp>
          <p:nvCxnSpPr>
            <p:cNvPr id="267" name="Straight Connector 266">
              <a:extLst>
                <a:ext uri="{FF2B5EF4-FFF2-40B4-BE49-F238E27FC236}">
                  <a16:creationId xmlns:a16="http://schemas.microsoft.com/office/drawing/2014/main" id="{34A63290-645C-41B9-8D49-4F472093ABE0}"/>
                </a:ext>
              </a:extLst>
            </p:cNvPr>
            <p:cNvCxnSpPr>
              <a:cxnSpLocks/>
            </p:cNvCxnSpPr>
            <p:nvPr/>
          </p:nvCxnSpPr>
          <p:spPr>
            <a:xfrm>
              <a:off x="9656159" y="5788306"/>
              <a:ext cx="14495" cy="95712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8" name="Straight Connector 267">
              <a:extLst>
                <a:ext uri="{FF2B5EF4-FFF2-40B4-BE49-F238E27FC236}">
                  <a16:creationId xmlns:a16="http://schemas.microsoft.com/office/drawing/2014/main" id="{B9205AA4-5532-4A31-AE7B-C1F278D65B15}"/>
                </a:ext>
              </a:extLst>
            </p:cNvPr>
            <p:cNvCxnSpPr>
              <a:cxnSpLocks/>
            </p:cNvCxnSpPr>
            <p:nvPr/>
          </p:nvCxnSpPr>
          <p:spPr>
            <a:xfrm>
              <a:off x="6468116" y="5788306"/>
              <a:ext cx="0" cy="95076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9" name="Straight Connector 268">
              <a:extLst>
                <a:ext uri="{FF2B5EF4-FFF2-40B4-BE49-F238E27FC236}">
                  <a16:creationId xmlns:a16="http://schemas.microsoft.com/office/drawing/2014/main" id="{9138B3BB-C6CD-4E73-B0A7-DF5CE6273356}"/>
                </a:ext>
              </a:extLst>
            </p:cNvPr>
            <p:cNvCxnSpPr>
              <a:cxnSpLocks/>
            </p:cNvCxnSpPr>
            <p:nvPr/>
          </p:nvCxnSpPr>
          <p:spPr>
            <a:xfrm>
              <a:off x="7968503" y="5788306"/>
              <a:ext cx="0" cy="9614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0" name="Straight Connector 269">
              <a:extLst>
                <a:ext uri="{FF2B5EF4-FFF2-40B4-BE49-F238E27FC236}">
                  <a16:creationId xmlns:a16="http://schemas.microsoft.com/office/drawing/2014/main" id="{70600FC8-B220-426E-93F0-A51A4F0C5C0B}"/>
                </a:ext>
              </a:extLst>
            </p:cNvPr>
            <p:cNvCxnSpPr>
              <a:cxnSpLocks/>
            </p:cNvCxnSpPr>
            <p:nvPr/>
          </p:nvCxnSpPr>
          <p:spPr>
            <a:xfrm flipH="1">
              <a:off x="7348628" y="5788306"/>
              <a:ext cx="2138" cy="9522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a:extLst>
                <a:ext uri="{FF2B5EF4-FFF2-40B4-BE49-F238E27FC236}">
                  <a16:creationId xmlns:a16="http://schemas.microsoft.com/office/drawing/2014/main" id="{5DB85F29-94AE-4537-9A98-02CBA74C4A84}"/>
                </a:ext>
              </a:extLst>
            </p:cNvPr>
            <p:cNvCxnSpPr>
              <a:cxnSpLocks/>
            </p:cNvCxnSpPr>
            <p:nvPr/>
          </p:nvCxnSpPr>
          <p:spPr>
            <a:xfrm>
              <a:off x="7036930" y="5788306"/>
              <a:ext cx="1" cy="95068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2" name="Straight Connector 271">
              <a:extLst>
                <a:ext uri="{FF2B5EF4-FFF2-40B4-BE49-F238E27FC236}">
                  <a16:creationId xmlns:a16="http://schemas.microsoft.com/office/drawing/2014/main" id="{16ED1244-01D9-4592-BE27-0D03182D48AF}"/>
                </a:ext>
              </a:extLst>
            </p:cNvPr>
            <p:cNvCxnSpPr/>
            <p:nvPr/>
          </p:nvCxnSpPr>
          <p:spPr>
            <a:xfrm>
              <a:off x="6146252" y="6554318"/>
              <a:ext cx="592570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73" name="TextBox 272">
              <a:extLst>
                <a:ext uri="{FF2B5EF4-FFF2-40B4-BE49-F238E27FC236}">
                  <a16:creationId xmlns:a16="http://schemas.microsoft.com/office/drawing/2014/main" id="{57BF0521-D7DF-43B9-90B7-C1DE609D206D}"/>
                </a:ext>
              </a:extLst>
            </p:cNvPr>
            <p:cNvSpPr txBox="1"/>
            <p:nvPr/>
          </p:nvSpPr>
          <p:spPr>
            <a:xfrm>
              <a:off x="6011214" y="6281322"/>
              <a:ext cx="560434" cy="369924"/>
            </a:xfrm>
            <a:prstGeom prst="rect">
              <a:avLst/>
            </a:prstGeom>
            <a:noFill/>
          </p:spPr>
          <p:txBody>
            <a:bodyPr wrap="square" rtlCol="0">
              <a:spAutoFit/>
            </a:bodyPr>
            <a:lstStyle/>
            <a:p>
              <a:r>
                <a:rPr lang="en-US" sz="428" dirty="0"/>
                <a:t>0</a:t>
              </a:r>
            </a:p>
          </p:txBody>
        </p:sp>
        <p:sp>
          <p:nvSpPr>
            <p:cNvPr id="274" name="TextBox 273">
              <a:extLst>
                <a:ext uri="{FF2B5EF4-FFF2-40B4-BE49-F238E27FC236}">
                  <a16:creationId xmlns:a16="http://schemas.microsoft.com/office/drawing/2014/main" id="{DA723BC5-A872-43A1-915A-E9E8BD8C0E02}"/>
                </a:ext>
              </a:extLst>
            </p:cNvPr>
            <p:cNvSpPr txBox="1"/>
            <p:nvPr/>
          </p:nvSpPr>
          <p:spPr>
            <a:xfrm>
              <a:off x="6316186" y="6287386"/>
              <a:ext cx="885442" cy="369924"/>
            </a:xfrm>
            <a:prstGeom prst="rect">
              <a:avLst/>
            </a:prstGeom>
            <a:noFill/>
          </p:spPr>
          <p:txBody>
            <a:bodyPr wrap="none" rtlCol="0">
              <a:spAutoFit/>
            </a:bodyPr>
            <a:lstStyle/>
            <a:p>
              <a:r>
                <a:rPr lang="en-US" sz="428" dirty="0"/>
                <a:t>02 Jul 24</a:t>
              </a:r>
            </a:p>
          </p:txBody>
        </p:sp>
        <p:sp>
          <p:nvSpPr>
            <p:cNvPr id="276" name="TextBox 275">
              <a:extLst>
                <a:ext uri="{FF2B5EF4-FFF2-40B4-BE49-F238E27FC236}">
                  <a16:creationId xmlns:a16="http://schemas.microsoft.com/office/drawing/2014/main" id="{6AFBEF0E-055D-4CAC-A022-27F9717684A5}"/>
                </a:ext>
              </a:extLst>
            </p:cNvPr>
            <p:cNvSpPr txBox="1"/>
            <p:nvPr/>
          </p:nvSpPr>
          <p:spPr>
            <a:xfrm>
              <a:off x="6887915" y="6292542"/>
              <a:ext cx="544310" cy="369924"/>
            </a:xfrm>
            <a:prstGeom prst="rect">
              <a:avLst/>
            </a:prstGeom>
            <a:noFill/>
          </p:spPr>
          <p:txBody>
            <a:bodyPr wrap="none" rtlCol="0">
              <a:spAutoFit/>
            </a:bodyPr>
            <a:lstStyle/>
            <a:p>
              <a:r>
                <a:rPr lang="en-US" sz="428" dirty="0"/>
                <a:t>VJ</a:t>
              </a:r>
            </a:p>
          </p:txBody>
        </p:sp>
        <p:cxnSp>
          <p:nvCxnSpPr>
            <p:cNvPr id="277" name="Straight Connector 276">
              <a:extLst>
                <a:ext uri="{FF2B5EF4-FFF2-40B4-BE49-F238E27FC236}">
                  <a16:creationId xmlns:a16="http://schemas.microsoft.com/office/drawing/2014/main" id="{C6E0A522-6BE4-4044-84DE-7D86E5373897}"/>
                </a:ext>
              </a:extLst>
            </p:cNvPr>
            <p:cNvCxnSpPr>
              <a:cxnSpLocks/>
            </p:cNvCxnSpPr>
            <p:nvPr/>
          </p:nvCxnSpPr>
          <p:spPr>
            <a:xfrm>
              <a:off x="6146252" y="6367187"/>
              <a:ext cx="352440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8" name="Straight Connector 277">
              <a:extLst>
                <a:ext uri="{FF2B5EF4-FFF2-40B4-BE49-F238E27FC236}">
                  <a16:creationId xmlns:a16="http://schemas.microsoft.com/office/drawing/2014/main" id="{55B83B4B-0E49-4C0F-B8B6-E999439E49A0}"/>
                </a:ext>
              </a:extLst>
            </p:cNvPr>
            <p:cNvCxnSpPr>
              <a:cxnSpLocks/>
            </p:cNvCxnSpPr>
            <p:nvPr/>
          </p:nvCxnSpPr>
          <p:spPr>
            <a:xfrm>
              <a:off x="6143797" y="6180055"/>
              <a:ext cx="352440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9" name="Straight Connector 278">
              <a:extLst>
                <a:ext uri="{FF2B5EF4-FFF2-40B4-BE49-F238E27FC236}">
                  <a16:creationId xmlns:a16="http://schemas.microsoft.com/office/drawing/2014/main" id="{6B1BAF87-A47C-4BD8-8033-A25E6CFA6B92}"/>
                </a:ext>
              </a:extLst>
            </p:cNvPr>
            <p:cNvCxnSpPr>
              <a:cxnSpLocks/>
            </p:cNvCxnSpPr>
            <p:nvPr/>
          </p:nvCxnSpPr>
          <p:spPr>
            <a:xfrm>
              <a:off x="6143797" y="5992923"/>
              <a:ext cx="352440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80" name="TextBox 279">
              <a:extLst>
                <a:ext uri="{FF2B5EF4-FFF2-40B4-BE49-F238E27FC236}">
                  <a16:creationId xmlns:a16="http://schemas.microsoft.com/office/drawing/2014/main" id="{49663E52-8FA5-4BD0-8F04-45DC818CAC6D}"/>
                </a:ext>
              </a:extLst>
            </p:cNvPr>
            <p:cNvSpPr txBox="1"/>
            <p:nvPr/>
          </p:nvSpPr>
          <p:spPr>
            <a:xfrm>
              <a:off x="7493101" y="6479678"/>
              <a:ext cx="651754" cy="369924"/>
            </a:xfrm>
            <a:prstGeom prst="rect">
              <a:avLst/>
            </a:prstGeom>
            <a:noFill/>
          </p:spPr>
          <p:txBody>
            <a:bodyPr wrap="square" rtlCol="0">
              <a:spAutoFit/>
            </a:bodyPr>
            <a:lstStyle/>
            <a:p>
              <a:pPr algn="ctr"/>
              <a:r>
                <a:rPr lang="en-US" sz="428" dirty="0"/>
                <a:t>App</a:t>
              </a:r>
            </a:p>
          </p:txBody>
        </p:sp>
        <p:cxnSp>
          <p:nvCxnSpPr>
            <p:cNvPr id="281" name="Straight Connector 280">
              <a:extLst>
                <a:ext uri="{FF2B5EF4-FFF2-40B4-BE49-F238E27FC236}">
                  <a16:creationId xmlns:a16="http://schemas.microsoft.com/office/drawing/2014/main" id="{6D22B730-5F5D-4187-8175-C693B195BCB6}"/>
                </a:ext>
              </a:extLst>
            </p:cNvPr>
            <p:cNvCxnSpPr>
              <a:cxnSpLocks/>
            </p:cNvCxnSpPr>
            <p:nvPr/>
          </p:nvCxnSpPr>
          <p:spPr>
            <a:xfrm>
              <a:off x="7670142" y="5779721"/>
              <a:ext cx="0" cy="9614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83" name="Group 282">
            <a:extLst>
              <a:ext uri="{FF2B5EF4-FFF2-40B4-BE49-F238E27FC236}">
                <a16:creationId xmlns:a16="http://schemas.microsoft.com/office/drawing/2014/main" id="{817C1CA2-F184-48B5-B167-9E1740CC53CC}"/>
              </a:ext>
            </a:extLst>
          </p:cNvPr>
          <p:cNvGrpSpPr/>
          <p:nvPr/>
        </p:nvGrpSpPr>
        <p:grpSpPr>
          <a:xfrm>
            <a:off x="5010575" y="4818282"/>
            <a:ext cx="2168734" cy="816889"/>
            <a:chOff x="8585328" y="1061601"/>
            <a:chExt cx="2769569" cy="1088051"/>
          </a:xfrm>
        </p:grpSpPr>
        <p:sp>
          <p:nvSpPr>
            <p:cNvPr id="284" name="Rectangle 316">
              <a:extLst>
                <a:ext uri="{FF2B5EF4-FFF2-40B4-BE49-F238E27FC236}">
                  <a16:creationId xmlns:a16="http://schemas.microsoft.com/office/drawing/2014/main" id="{E5DDCA94-0973-4F5F-93DB-9BD1A252E8DA}"/>
                </a:ext>
              </a:extLst>
            </p:cNvPr>
            <p:cNvSpPr>
              <a:spLocks noChangeArrowheads="1"/>
            </p:cNvSpPr>
            <p:nvPr/>
          </p:nvSpPr>
          <p:spPr bwMode="auto">
            <a:xfrm>
              <a:off x="8585328" y="1061601"/>
              <a:ext cx="2670677" cy="1088051"/>
            </a:xfrm>
            <a:prstGeom prst="rect">
              <a:avLst/>
            </a:prstGeom>
            <a:solidFill>
              <a:schemeClr val="bg1">
                <a:lumMod val="95000"/>
              </a:schemeClr>
            </a:solidFill>
            <a:ln w="15875" algn="ctr">
              <a:solidFill>
                <a:schemeClr val="tx1"/>
              </a:solidFill>
              <a:miter lim="800000"/>
              <a:headEnd/>
              <a:tailEnd/>
            </a:ln>
          </p:spPr>
          <p:txBody>
            <a:bodyPr wrap="none" anchor="t" anchorCtr="0"/>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eaLnBrk="1" latinLnBrk="1" hangingPunct="1">
                <a:lnSpc>
                  <a:spcPct val="89000"/>
                </a:lnSpc>
                <a:spcBef>
                  <a:spcPct val="0"/>
                </a:spcBef>
                <a:buFontTx/>
                <a:buNone/>
              </a:pPr>
              <a:r>
                <a:rPr lang="en-US" altLang="ko-KR" sz="684" b="1" dirty="0">
                  <a:latin typeface="Arial" panose="020B0604020202020204" pitchFamily="34" charset="0"/>
                </a:rPr>
                <a:t>KEY</a:t>
              </a:r>
            </a:p>
          </p:txBody>
        </p:sp>
        <p:sp>
          <p:nvSpPr>
            <p:cNvPr id="285" name="Text Box 243">
              <a:extLst>
                <a:ext uri="{FF2B5EF4-FFF2-40B4-BE49-F238E27FC236}">
                  <a16:creationId xmlns:a16="http://schemas.microsoft.com/office/drawing/2014/main" id="{522C8514-D412-4D1C-84EA-3CB8762FFF5B}"/>
                </a:ext>
              </a:extLst>
            </p:cNvPr>
            <p:cNvSpPr txBox="1">
              <a:spLocks noChangeArrowheads="1"/>
            </p:cNvSpPr>
            <p:nvPr/>
          </p:nvSpPr>
          <p:spPr bwMode="auto">
            <a:xfrm>
              <a:off x="10598580" y="1194221"/>
              <a:ext cx="756317" cy="36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latinLnBrk="1">
                <a:spcBef>
                  <a:spcPct val="50000"/>
                </a:spcBef>
                <a:buNone/>
              </a:pPr>
              <a:r>
                <a:rPr lang="en-US" altLang="ko-KR" sz="601" b="1" dirty="0">
                  <a:latin typeface="Arial" panose="020B0604020202020204" pitchFamily="34" charset="0"/>
                </a:rPr>
                <a:t>3</a:t>
              </a:r>
              <a:r>
                <a:rPr lang="en-US" altLang="ko-KR" sz="601" b="1" baseline="30000" dirty="0">
                  <a:latin typeface="Arial" panose="020B0604020202020204" pitchFamily="34" charset="0"/>
                </a:rPr>
                <a:t>RD</a:t>
              </a:r>
              <a:r>
                <a:rPr lang="en-US" altLang="ko-KR" sz="601" b="1" dirty="0">
                  <a:latin typeface="Arial" panose="020B0604020202020204" pitchFamily="34" charset="0"/>
                </a:rPr>
                <a:t> PARTY (KVM)</a:t>
              </a:r>
            </a:p>
          </p:txBody>
        </p:sp>
        <p:grpSp>
          <p:nvGrpSpPr>
            <p:cNvPr id="286" name="Group 285">
              <a:extLst>
                <a:ext uri="{FF2B5EF4-FFF2-40B4-BE49-F238E27FC236}">
                  <a16:creationId xmlns:a16="http://schemas.microsoft.com/office/drawing/2014/main" id="{7076EC9F-6EB2-4D94-8BA6-5C87F5F22F69}"/>
                </a:ext>
              </a:extLst>
            </p:cNvPr>
            <p:cNvGrpSpPr/>
            <p:nvPr/>
          </p:nvGrpSpPr>
          <p:grpSpPr>
            <a:xfrm>
              <a:off x="9848705" y="1207294"/>
              <a:ext cx="810789" cy="633396"/>
              <a:chOff x="2726551" y="5599918"/>
              <a:chExt cx="810789" cy="1859849"/>
            </a:xfrm>
          </p:grpSpPr>
          <p:cxnSp>
            <p:nvCxnSpPr>
              <p:cNvPr id="293" name="Straight Connector 239">
                <a:extLst>
                  <a:ext uri="{FF2B5EF4-FFF2-40B4-BE49-F238E27FC236}">
                    <a16:creationId xmlns:a16="http://schemas.microsoft.com/office/drawing/2014/main" id="{86C6D2D2-622E-4D41-B87C-81212BAC6903}"/>
                  </a:ext>
                </a:extLst>
              </p:cNvPr>
              <p:cNvCxnSpPr>
                <a:cxnSpLocks noChangeShapeType="1"/>
              </p:cNvCxnSpPr>
              <p:nvPr/>
            </p:nvCxnSpPr>
            <p:spPr bwMode="auto">
              <a:xfrm flipH="1">
                <a:off x="3127372" y="6507135"/>
                <a:ext cx="2527" cy="952632"/>
              </a:xfrm>
              <a:prstGeom prst="line">
                <a:avLst/>
              </a:prstGeom>
              <a:noFill/>
              <a:ln w="38100" algn="ctr">
                <a:solidFill>
                  <a:srgbClr val="333399"/>
                </a:solidFill>
                <a:round/>
                <a:headEnd/>
                <a:tailEnd/>
              </a:ln>
              <a:extLst>
                <a:ext uri="{909E8E84-426E-40DD-AFC4-6F175D3DCCD1}">
                  <a14:hiddenFill xmlns:a14="http://schemas.microsoft.com/office/drawing/2010/main">
                    <a:noFill/>
                  </a14:hiddenFill>
                </a:ext>
              </a:extLst>
            </p:spPr>
          </p:cxnSp>
          <p:sp>
            <p:nvSpPr>
              <p:cNvPr id="294" name="Text Box 243">
                <a:extLst>
                  <a:ext uri="{FF2B5EF4-FFF2-40B4-BE49-F238E27FC236}">
                    <a16:creationId xmlns:a16="http://schemas.microsoft.com/office/drawing/2014/main" id="{F32BD047-62E8-4F5D-81C8-791C1B3ABEA1}"/>
                  </a:ext>
                </a:extLst>
              </p:cNvPr>
              <p:cNvSpPr txBox="1">
                <a:spLocks noChangeArrowheads="1"/>
              </p:cNvSpPr>
              <p:nvPr/>
            </p:nvSpPr>
            <p:spPr bwMode="auto">
              <a:xfrm>
                <a:off x="2726551" y="5599918"/>
                <a:ext cx="810789" cy="1084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latinLnBrk="1">
                  <a:spcBef>
                    <a:spcPct val="50000"/>
                  </a:spcBef>
                  <a:buNone/>
                </a:pPr>
                <a:r>
                  <a:rPr lang="en-US" altLang="ko-KR" sz="601" b="1" dirty="0">
                    <a:latin typeface="Arial" panose="020B0604020202020204" pitchFamily="34" charset="0"/>
                  </a:rPr>
                  <a:t>TERMINAL BUS</a:t>
                </a:r>
              </a:p>
            </p:txBody>
          </p:sp>
        </p:grpSp>
        <p:grpSp>
          <p:nvGrpSpPr>
            <p:cNvPr id="287" name="Group 286">
              <a:extLst>
                <a:ext uri="{FF2B5EF4-FFF2-40B4-BE49-F238E27FC236}">
                  <a16:creationId xmlns:a16="http://schemas.microsoft.com/office/drawing/2014/main" id="{3F9AAA32-CD5E-4872-AD62-46855C2322F3}"/>
                </a:ext>
              </a:extLst>
            </p:cNvPr>
            <p:cNvGrpSpPr/>
            <p:nvPr/>
          </p:nvGrpSpPr>
          <p:grpSpPr>
            <a:xfrm>
              <a:off x="9244253" y="1215538"/>
              <a:ext cx="660885" cy="625147"/>
              <a:chOff x="2017491" y="5565699"/>
              <a:chExt cx="660885" cy="1835627"/>
            </a:xfrm>
          </p:grpSpPr>
          <p:sp>
            <p:nvSpPr>
              <p:cNvPr id="291" name="Text Box 243">
                <a:extLst>
                  <a:ext uri="{FF2B5EF4-FFF2-40B4-BE49-F238E27FC236}">
                    <a16:creationId xmlns:a16="http://schemas.microsoft.com/office/drawing/2014/main" id="{DF83B5AC-6FA8-4D1A-899D-F0C77A554451}"/>
                  </a:ext>
                </a:extLst>
              </p:cNvPr>
              <p:cNvSpPr txBox="1">
                <a:spLocks noChangeArrowheads="1"/>
              </p:cNvSpPr>
              <p:nvPr/>
            </p:nvSpPr>
            <p:spPr bwMode="auto">
              <a:xfrm>
                <a:off x="2017491" y="5565699"/>
                <a:ext cx="660885" cy="1084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latinLnBrk="1">
                  <a:spcBef>
                    <a:spcPct val="50000"/>
                  </a:spcBef>
                  <a:buNone/>
                </a:pPr>
                <a:r>
                  <a:rPr lang="en-US" altLang="ko-KR" sz="601" b="1" dirty="0">
                    <a:latin typeface="Arial" panose="020B0604020202020204" pitchFamily="34" charset="0"/>
                  </a:rPr>
                  <a:t>SYSTEM BUS</a:t>
                </a:r>
              </a:p>
            </p:txBody>
          </p:sp>
          <p:cxnSp>
            <p:nvCxnSpPr>
              <p:cNvPr id="292" name="Straight Connector 260">
                <a:extLst>
                  <a:ext uri="{FF2B5EF4-FFF2-40B4-BE49-F238E27FC236}">
                    <a16:creationId xmlns:a16="http://schemas.microsoft.com/office/drawing/2014/main" id="{5C5B2108-44FB-4F48-B3C5-5E376861437B}"/>
                  </a:ext>
                </a:extLst>
              </p:cNvPr>
              <p:cNvCxnSpPr>
                <a:cxnSpLocks noChangeShapeType="1"/>
              </p:cNvCxnSpPr>
              <p:nvPr/>
            </p:nvCxnSpPr>
            <p:spPr bwMode="auto">
              <a:xfrm>
                <a:off x="2346914" y="6481383"/>
                <a:ext cx="0" cy="919943"/>
              </a:xfrm>
              <a:prstGeom prst="line">
                <a:avLst/>
              </a:prstGeom>
              <a:noFill/>
              <a:ln w="38100" algn="ctr">
                <a:solidFill>
                  <a:srgbClr val="438E00"/>
                </a:solidFill>
                <a:round/>
                <a:headEnd/>
                <a:tailEnd/>
              </a:ln>
              <a:extLst>
                <a:ext uri="{909E8E84-426E-40DD-AFC4-6F175D3DCCD1}">
                  <a14:hiddenFill xmlns:a14="http://schemas.microsoft.com/office/drawing/2010/main">
                    <a:noFill/>
                  </a14:hiddenFill>
                </a:ext>
              </a:extLst>
            </p:spPr>
          </p:cxnSp>
        </p:grpSp>
        <p:grpSp>
          <p:nvGrpSpPr>
            <p:cNvPr id="288" name="Group 287">
              <a:extLst>
                <a:ext uri="{FF2B5EF4-FFF2-40B4-BE49-F238E27FC236}">
                  <a16:creationId xmlns:a16="http://schemas.microsoft.com/office/drawing/2014/main" id="{33627068-7528-4492-9547-15EA6C9E0654}"/>
                </a:ext>
              </a:extLst>
            </p:cNvPr>
            <p:cNvGrpSpPr/>
            <p:nvPr/>
          </p:nvGrpSpPr>
          <p:grpSpPr>
            <a:xfrm>
              <a:off x="8679081" y="1300421"/>
              <a:ext cx="600756" cy="558823"/>
              <a:chOff x="1483966" y="5814937"/>
              <a:chExt cx="600756" cy="1640880"/>
            </a:xfrm>
          </p:grpSpPr>
          <p:sp>
            <p:nvSpPr>
              <p:cNvPr id="289" name="Text Box 207">
                <a:extLst>
                  <a:ext uri="{FF2B5EF4-FFF2-40B4-BE49-F238E27FC236}">
                    <a16:creationId xmlns:a16="http://schemas.microsoft.com/office/drawing/2014/main" id="{C200BDA7-B1E3-440A-8F03-7F42F943463B}"/>
                  </a:ext>
                </a:extLst>
              </p:cNvPr>
              <p:cNvSpPr txBox="1">
                <a:spLocks noChangeArrowheads="1"/>
              </p:cNvSpPr>
              <p:nvPr/>
            </p:nvSpPr>
            <p:spPr bwMode="auto">
              <a:xfrm>
                <a:off x="1483966" y="5814937"/>
                <a:ext cx="600756" cy="5925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nchorCtr="0">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latinLnBrk="1">
                  <a:lnSpc>
                    <a:spcPct val="60000"/>
                  </a:lnSpc>
                  <a:spcBef>
                    <a:spcPct val="50000"/>
                  </a:spcBef>
                  <a:buNone/>
                </a:pPr>
                <a:r>
                  <a:rPr lang="en-US" altLang="ko-KR" sz="601" b="1" dirty="0">
                    <a:latin typeface="Arial" panose="020B0604020202020204" pitchFamily="34" charset="0"/>
                  </a:rPr>
                  <a:t>I/O BUS</a:t>
                </a:r>
              </a:p>
            </p:txBody>
          </p:sp>
          <p:cxnSp>
            <p:nvCxnSpPr>
              <p:cNvPr id="290" name="Straight Connector 277">
                <a:extLst>
                  <a:ext uri="{FF2B5EF4-FFF2-40B4-BE49-F238E27FC236}">
                    <a16:creationId xmlns:a16="http://schemas.microsoft.com/office/drawing/2014/main" id="{DA0A217C-4946-4D14-85F7-D988993C566D}"/>
                  </a:ext>
                </a:extLst>
              </p:cNvPr>
              <p:cNvCxnSpPr>
                <a:cxnSpLocks noChangeShapeType="1"/>
              </p:cNvCxnSpPr>
              <p:nvPr/>
            </p:nvCxnSpPr>
            <p:spPr bwMode="auto">
              <a:xfrm>
                <a:off x="1769658" y="6481375"/>
                <a:ext cx="0" cy="974442"/>
              </a:xfrm>
              <a:prstGeom prst="line">
                <a:avLst/>
              </a:prstGeom>
              <a:noFill/>
              <a:ln w="38100" algn="ctr">
                <a:solidFill>
                  <a:schemeClr val="accent4">
                    <a:lumMod val="75000"/>
                  </a:schemeClr>
                </a:solidFill>
                <a:round/>
                <a:headEnd/>
                <a:tailEnd/>
              </a:ln>
              <a:extLst>
                <a:ext uri="{909E8E84-426E-40DD-AFC4-6F175D3DCCD1}">
                  <a14:hiddenFill xmlns:a14="http://schemas.microsoft.com/office/drawing/2010/main">
                    <a:noFill/>
                  </a14:hiddenFill>
                </a:ext>
              </a:extLst>
            </p:spPr>
          </p:cxnSp>
        </p:grpSp>
      </p:grpSp>
      <p:cxnSp>
        <p:nvCxnSpPr>
          <p:cNvPr id="295" name="Straight Connector 239">
            <a:extLst>
              <a:ext uri="{FF2B5EF4-FFF2-40B4-BE49-F238E27FC236}">
                <a16:creationId xmlns:a16="http://schemas.microsoft.com/office/drawing/2014/main" id="{0221FDA4-CCDD-49BB-BD61-536EC7CD687D}"/>
              </a:ext>
            </a:extLst>
          </p:cNvPr>
          <p:cNvCxnSpPr>
            <a:cxnSpLocks noChangeShapeType="1"/>
          </p:cNvCxnSpPr>
          <p:nvPr/>
        </p:nvCxnSpPr>
        <p:spPr bwMode="auto">
          <a:xfrm flipH="1">
            <a:off x="6875927" y="5167984"/>
            <a:ext cx="1979" cy="243577"/>
          </a:xfrm>
          <a:prstGeom prst="line">
            <a:avLst/>
          </a:prstGeom>
          <a:noFill/>
          <a:ln w="38100" algn="ctr">
            <a:solidFill>
              <a:srgbClr val="FF0000"/>
            </a:solidFill>
            <a:round/>
            <a:headEnd/>
            <a:tailEnd/>
          </a:ln>
          <a:extLst>
            <a:ext uri="{909E8E84-426E-40DD-AFC4-6F175D3DCCD1}">
              <a14:hiddenFill xmlns:a14="http://schemas.microsoft.com/office/drawing/2010/main">
                <a:noFill/>
              </a14:hiddenFill>
            </a:ext>
          </a:extLst>
        </p:spPr>
      </p:cxnSp>
      <p:sp>
        <p:nvSpPr>
          <p:cNvPr id="296" name="TextBox 295">
            <a:extLst>
              <a:ext uri="{FF2B5EF4-FFF2-40B4-BE49-F238E27FC236}">
                <a16:creationId xmlns:a16="http://schemas.microsoft.com/office/drawing/2014/main" id="{671F398C-9552-4886-874B-FDA8E579A181}"/>
              </a:ext>
            </a:extLst>
          </p:cNvPr>
          <p:cNvSpPr txBox="1"/>
          <p:nvPr/>
        </p:nvSpPr>
        <p:spPr>
          <a:xfrm>
            <a:off x="5173016" y="5446250"/>
            <a:ext cx="1742095" cy="215444"/>
          </a:xfrm>
          <a:prstGeom prst="rect">
            <a:avLst/>
          </a:prstGeom>
          <a:noFill/>
        </p:spPr>
        <p:txBody>
          <a:bodyPr wrap="square" rtlCol="0">
            <a:spAutoFit/>
          </a:bodyPr>
          <a:lstStyle/>
          <a:p>
            <a:r>
              <a:rPr lang="en-US" sz="800" b="1" dirty="0"/>
              <a:t>Solid Line: Copper; Dotted Line: Fiber</a:t>
            </a:r>
          </a:p>
        </p:txBody>
      </p:sp>
      <p:grpSp>
        <p:nvGrpSpPr>
          <p:cNvPr id="103" name="Group 102">
            <a:extLst>
              <a:ext uri="{FF2B5EF4-FFF2-40B4-BE49-F238E27FC236}">
                <a16:creationId xmlns:a16="http://schemas.microsoft.com/office/drawing/2014/main" id="{DA1311E3-DF7A-44A8-B26D-D465AFAF258C}"/>
              </a:ext>
            </a:extLst>
          </p:cNvPr>
          <p:cNvGrpSpPr/>
          <p:nvPr/>
        </p:nvGrpSpPr>
        <p:grpSpPr>
          <a:xfrm>
            <a:off x="4648100" y="4044981"/>
            <a:ext cx="477776" cy="438416"/>
            <a:chOff x="3933128" y="1454346"/>
            <a:chExt cx="636371" cy="583946"/>
          </a:xfrm>
        </p:grpSpPr>
        <p:pic>
          <p:nvPicPr>
            <p:cNvPr id="106" name="Picture 271" descr="MCj03263220000[1]">
              <a:extLst>
                <a:ext uri="{FF2B5EF4-FFF2-40B4-BE49-F238E27FC236}">
                  <a16:creationId xmlns:a16="http://schemas.microsoft.com/office/drawing/2014/main" id="{9398AC3D-A015-47A4-A66F-D8FBB4B29959}"/>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096232" y="1681141"/>
              <a:ext cx="401456" cy="357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7" name="Text Box 349">
              <a:extLst>
                <a:ext uri="{FF2B5EF4-FFF2-40B4-BE49-F238E27FC236}">
                  <a16:creationId xmlns:a16="http://schemas.microsoft.com/office/drawing/2014/main" id="{9C2AB933-E239-43CD-90CC-4456BBBA02E4}"/>
                </a:ext>
              </a:extLst>
            </p:cNvPr>
            <p:cNvSpPr txBox="1">
              <a:spLocks noChangeArrowheads="1"/>
            </p:cNvSpPr>
            <p:nvPr/>
          </p:nvSpPr>
          <p:spPr bwMode="auto">
            <a:xfrm>
              <a:off x="3933128" y="1454346"/>
              <a:ext cx="636371" cy="201042"/>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r>
                <a:rPr lang="en-US" altLang="en-US" sz="428" dirty="0">
                  <a:latin typeface="Arial" panose="020B0604020202020204" pitchFamily="34" charset="0"/>
                </a:rPr>
                <a:t>PRINTER</a:t>
              </a:r>
            </a:p>
          </p:txBody>
        </p:sp>
      </p:grpSp>
      <p:sp>
        <p:nvSpPr>
          <p:cNvPr id="108" name="Cube 107">
            <a:extLst>
              <a:ext uri="{FF2B5EF4-FFF2-40B4-BE49-F238E27FC236}">
                <a16:creationId xmlns:a16="http://schemas.microsoft.com/office/drawing/2014/main" id="{52A70AD7-602E-4252-9314-BD3993CD4BA0}"/>
              </a:ext>
            </a:extLst>
          </p:cNvPr>
          <p:cNvSpPr/>
          <p:nvPr/>
        </p:nvSpPr>
        <p:spPr>
          <a:xfrm>
            <a:off x="5936286" y="4244308"/>
            <a:ext cx="239874" cy="239090"/>
          </a:xfrm>
          <a:prstGeom prst="cube">
            <a:avLst/>
          </a:prstGeom>
          <a:solidFill>
            <a:srgbClr val="00B4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1" dirty="0"/>
          </a:p>
        </p:txBody>
      </p:sp>
      <p:sp>
        <p:nvSpPr>
          <p:cNvPr id="109" name="Text Box 243">
            <a:extLst>
              <a:ext uri="{FF2B5EF4-FFF2-40B4-BE49-F238E27FC236}">
                <a16:creationId xmlns:a16="http://schemas.microsoft.com/office/drawing/2014/main" id="{02C62CE3-16C8-4A38-9788-6E5A2AA351F5}"/>
              </a:ext>
            </a:extLst>
          </p:cNvPr>
          <p:cNvSpPr txBox="1">
            <a:spLocks noChangeArrowheads="1"/>
          </p:cNvSpPr>
          <p:nvPr/>
        </p:nvSpPr>
        <p:spPr bwMode="auto">
          <a:xfrm>
            <a:off x="5759761" y="4049996"/>
            <a:ext cx="667429" cy="151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60000"/>
              </a:lnSpc>
              <a:spcBef>
                <a:spcPct val="50000"/>
              </a:spcBef>
              <a:buFontTx/>
              <a:buNone/>
            </a:pPr>
            <a:r>
              <a:rPr lang="en-US" altLang="ko-KR" sz="601" b="1" dirty="0">
                <a:latin typeface="Arial" panose="020B0604020202020204" pitchFamily="34" charset="0"/>
              </a:rPr>
              <a:t>I/O Bus OLM</a:t>
            </a:r>
          </a:p>
        </p:txBody>
      </p:sp>
      <p:sp>
        <p:nvSpPr>
          <p:cNvPr id="110" name="Text Box 243">
            <a:extLst>
              <a:ext uri="{FF2B5EF4-FFF2-40B4-BE49-F238E27FC236}">
                <a16:creationId xmlns:a16="http://schemas.microsoft.com/office/drawing/2014/main" id="{AC52BB03-E73D-401D-9E68-5DC679CDA39F}"/>
              </a:ext>
            </a:extLst>
          </p:cNvPr>
          <p:cNvSpPr txBox="1">
            <a:spLocks noChangeArrowheads="1"/>
          </p:cNvSpPr>
          <p:nvPr/>
        </p:nvSpPr>
        <p:spPr bwMode="auto">
          <a:xfrm>
            <a:off x="7311559" y="4102938"/>
            <a:ext cx="296165" cy="173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60000"/>
              </a:lnSpc>
              <a:spcBef>
                <a:spcPct val="50000"/>
              </a:spcBef>
              <a:buFontTx/>
              <a:buNone/>
            </a:pPr>
            <a:r>
              <a:rPr lang="en-US" altLang="ko-KR" sz="428" b="1" dirty="0">
                <a:latin typeface="Arial" panose="020B0604020202020204" pitchFamily="34" charset="0"/>
              </a:rPr>
              <a:t>KVM</a:t>
            </a:r>
          </a:p>
        </p:txBody>
      </p:sp>
      <p:sp>
        <p:nvSpPr>
          <p:cNvPr id="111" name="Text Box 243">
            <a:extLst>
              <a:ext uri="{FF2B5EF4-FFF2-40B4-BE49-F238E27FC236}">
                <a16:creationId xmlns:a16="http://schemas.microsoft.com/office/drawing/2014/main" id="{B9C2716A-756E-4663-9AC9-F6B96F8D71F5}"/>
              </a:ext>
            </a:extLst>
          </p:cNvPr>
          <p:cNvSpPr txBox="1">
            <a:spLocks noChangeArrowheads="1"/>
          </p:cNvSpPr>
          <p:nvPr/>
        </p:nvSpPr>
        <p:spPr bwMode="auto">
          <a:xfrm>
            <a:off x="7280401" y="4249579"/>
            <a:ext cx="387636" cy="134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60000"/>
              </a:lnSpc>
              <a:spcBef>
                <a:spcPct val="50000"/>
              </a:spcBef>
              <a:buFontTx/>
              <a:buNone/>
            </a:pPr>
            <a:r>
              <a:rPr lang="en-US" altLang="ko-KR" sz="428" b="1" dirty="0">
                <a:latin typeface="Arial" panose="020B0604020202020204" pitchFamily="34" charset="0"/>
              </a:rPr>
              <a:t>CLIENT</a:t>
            </a:r>
          </a:p>
        </p:txBody>
      </p:sp>
    </p:spTree>
    <p:extLst>
      <p:ext uri="{BB962C8B-B14F-4D97-AF65-F5344CB8AC3E}">
        <p14:creationId xmlns:p14="http://schemas.microsoft.com/office/powerpoint/2010/main" val="2247691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Rectangle 316">
            <a:extLst>
              <a:ext uri="{FF2B5EF4-FFF2-40B4-BE49-F238E27FC236}">
                <a16:creationId xmlns:a16="http://schemas.microsoft.com/office/drawing/2014/main" id="{B7ABC5BE-68D3-4D2B-A01B-A84BF5EDF822}"/>
              </a:ext>
            </a:extLst>
          </p:cNvPr>
          <p:cNvSpPr>
            <a:spLocks noChangeArrowheads="1"/>
          </p:cNvSpPr>
          <p:nvPr/>
        </p:nvSpPr>
        <p:spPr bwMode="auto">
          <a:xfrm>
            <a:off x="1699444" y="604261"/>
            <a:ext cx="4080650" cy="5628543"/>
          </a:xfrm>
          <a:prstGeom prst="rect">
            <a:avLst/>
          </a:prstGeom>
          <a:solidFill>
            <a:schemeClr val="accent2">
              <a:lumMod val="20000"/>
              <a:lumOff val="80000"/>
            </a:schemeClr>
          </a:solidFill>
          <a:ln w="15875" algn="ctr">
            <a:solidFill>
              <a:schemeClr val="tx1"/>
            </a:solidFill>
            <a:miter lim="800000"/>
            <a:headEnd/>
            <a:tailEnd/>
          </a:ln>
        </p:spPr>
        <p:txBody>
          <a:bodyPr wrap="none" anchor="t" anchorCtr="0"/>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eaLnBrk="1" latinLnBrk="1" hangingPunct="1">
              <a:lnSpc>
                <a:spcPct val="89000"/>
              </a:lnSpc>
              <a:spcBef>
                <a:spcPct val="0"/>
              </a:spcBef>
              <a:buFontTx/>
              <a:buNone/>
            </a:pPr>
            <a:endParaRPr lang="en-US" altLang="ko-KR" sz="684" dirty="0">
              <a:latin typeface="Arial" panose="020B0604020202020204" pitchFamily="34" charset="0"/>
            </a:endParaRPr>
          </a:p>
        </p:txBody>
      </p:sp>
      <p:sp>
        <p:nvSpPr>
          <p:cNvPr id="135" name="Rectangle 316">
            <a:extLst>
              <a:ext uri="{FF2B5EF4-FFF2-40B4-BE49-F238E27FC236}">
                <a16:creationId xmlns:a16="http://schemas.microsoft.com/office/drawing/2014/main" id="{BEB15A7C-9C8C-4CEA-A8D4-6233B4162D2F}"/>
              </a:ext>
            </a:extLst>
          </p:cNvPr>
          <p:cNvSpPr>
            <a:spLocks noChangeArrowheads="1"/>
          </p:cNvSpPr>
          <p:nvPr/>
        </p:nvSpPr>
        <p:spPr bwMode="auto">
          <a:xfrm>
            <a:off x="1736075" y="2292102"/>
            <a:ext cx="1951554" cy="1140568"/>
          </a:xfrm>
          <a:prstGeom prst="rect">
            <a:avLst/>
          </a:prstGeom>
          <a:solidFill>
            <a:srgbClr val="FEDAF7"/>
          </a:solidFill>
          <a:ln w="15875" algn="ctr">
            <a:solidFill>
              <a:schemeClr val="tx1"/>
            </a:solidFill>
            <a:miter lim="800000"/>
            <a:headEnd/>
            <a:tailEnd/>
          </a:ln>
        </p:spPr>
        <p:txBody>
          <a:bodyPr wrap="none" anchor="t" anchorCtr="0"/>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defTabSz="429078" latinLnBrk="1">
              <a:lnSpc>
                <a:spcPct val="89000"/>
              </a:lnSpc>
              <a:spcBef>
                <a:spcPct val="0"/>
              </a:spcBef>
              <a:buNone/>
            </a:pPr>
            <a:endParaRPr lang="en-US" altLang="ko-KR" sz="513" dirty="0">
              <a:solidFill>
                <a:prstClr val="black"/>
              </a:solidFill>
              <a:latin typeface="Arial" panose="020B0604020202020204" pitchFamily="34" charset="0"/>
              <a:ea typeface="맑은 고딕" panose="020B0503020000020004" pitchFamily="34" charset="-127"/>
            </a:endParaRPr>
          </a:p>
        </p:txBody>
      </p:sp>
      <p:sp>
        <p:nvSpPr>
          <p:cNvPr id="129" name="Rectangle 316">
            <a:extLst>
              <a:ext uri="{FF2B5EF4-FFF2-40B4-BE49-F238E27FC236}">
                <a16:creationId xmlns:a16="http://schemas.microsoft.com/office/drawing/2014/main" id="{66E8CEE0-3BE9-4599-B5DC-E7475D388B63}"/>
              </a:ext>
            </a:extLst>
          </p:cNvPr>
          <p:cNvSpPr>
            <a:spLocks noChangeArrowheads="1"/>
          </p:cNvSpPr>
          <p:nvPr/>
        </p:nvSpPr>
        <p:spPr bwMode="auto">
          <a:xfrm>
            <a:off x="1792138" y="4344436"/>
            <a:ext cx="2725586" cy="1501395"/>
          </a:xfrm>
          <a:prstGeom prst="rect">
            <a:avLst/>
          </a:prstGeom>
          <a:solidFill>
            <a:srgbClr val="FEDAF7"/>
          </a:solidFill>
          <a:ln w="15875" algn="ctr">
            <a:solidFill>
              <a:schemeClr val="tx1"/>
            </a:solidFill>
            <a:miter lim="800000"/>
            <a:headEnd/>
            <a:tailEnd/>
          </a:ln>
        </p:spPr>
        <p:txBody>
          <a:bodyPr wrap="none" anchor="t" anchorCtr="0"/>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defTabSz="429078" latinLnBrk="1">
              <a:lnSpc>
                <a:spcPct val="89000"/>
              </a:lnSpc>
              <a:spcBef>
                <a:spcPct val="0"/>
              </a:spcBef>
              <a:buNone/>
            </a:pPr>
            <a:endParaRPr lang="en-US" altLang="ko-KR" sz="513" dirty="0">
              <a:solidFill>
                <a:prstClr val="black"/>
              </a:solidFill>
              <a:latin typeface="Arial" panose="020B0604020202020204" pitchFamily="34" charset="0"/>
              <a:ea typeface="맑은 고딕" panose="020B0503020000020004" pitchFamily="34" charset="-127"/>
            </a:endParaRPr>
          </a:p>
        </p:txBody>
      </p:sp>
      <p:sp>
        <p:nvSpPr>
          <p:cNvPr id="2" name="Rectangle 1">
            <a:extLst>
              <a:ext uri="{FF2B5EF4-FFF2-40B4-BE49-F238E27FC236}">
                <a16:creationId xmlns:a16="http://schemas.microsoft.com/office/drawing/2014/main" id="{C5E9A069-33C9-4D00-9E27-1D2321CE851D}"/>
              </a:ext>
            </a:extLst>
          </p:cNvPr>
          <p:cNvSpPr/>
          <p:nvPr/>
        </p:nvSpPr>
        <p:spPr>
          <a:xfrm>
            <a:off x="1594385" y="282381"/>
            <a:ext cx="9001117" cy="63109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50"/>
          </a:p>
        </p:txBody>
      </p:sp>
      <p:sp>
        <p:nvSpPr>
          <p:cNvPr id="187" name="Text Box 243">
            <a:extLst>
              <a:ext uri="{FF2B5EF4-FFF2-40B4-BE49-F238E27FC236}">
                <a16:creationId xmlns:a16="http://schemas.microsoft.com/office/drawing/2014/main" id="{7B38F91C-71D2-4349-B3B5-38B6B1007BB7}"/>
              </a:ext>
            </a:extLst>
          </p:cNvPr>
          <p:cNvSpPr txBox="1">
            <a:spLocks noChangeArrowheads="1"/>
          </p:cNvSpPr>
          <p:nvPr/>
        </p:nvSpPr>
        <p:spPr bwMode="auto">
          <a:xfrm>
            <a:off x="2595227" y="1602536"/>
            <a:ext cx="379141" cy="134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60000"/>
              </a:lnSpc>
              <a:spcBef>
                <a:spcPct val="50000"/>
              </a:spcBef>
              <a:buFontTx/>
              <a:buNone/>
            </a:pPr>
            <a:r>
              <a:rPr lang="en-US" altLang="ko-KR" sz="428" b="1" dirty="0">
                <a:latin typeface="Arial" panose="020B0604020202020204" pitchFamily="34" charset="0"/>
              </a:rPr>
              <a:t>PCoIP</a:t>
            </a:r>
          </a:p>
        </p:txBody>
      </p:sp>
      <p:cxnSp>
        <p:nvCxnSpPr>
          <p:cNvPr id="52" name="Connector: Elbow 51">
            <a:extLst>
              <a:ext uri="{FF2B5EF4-FFF2-40B4-BE49-F238E27FC236}">
                <a16:creationId xmlns:a16="http://schemas.microsoft.com/office/drawing/2014/main" id="{76272570-BD26-416E-A98F-8CF08233C9A1}"/>
              </a:ext>
            </a:extLst>
          </p:cNvPr>
          <p:cNvCxnSpPr>
            <a:cxnSpLocks/>
          </p:cNvCxnSpPr>
          <p:nvPr/>
        </p:nvCxnSpPr>
        <p:spPr>
          <a:xfrm>
            <a:off x="2044666" y="2457801"/>
            <a:ext cx="788760" cy="228236"/>
          </a:xfrm>
          <a:prstGeom prst="bentConnector3">
            <a:avLst>
              <a:gd name="adj1" fmla="val 1420"/>
            </a:avLst>
          </a:prstGeom>
          <a:noFill/>
          <a:ln w="38100" algn="ctr">
            <a:solidFill>
              <a:srgbClr val="333399"/>
            </a:solidFill>
            <a:round/>
            <a:headEnd/>
            <a:tailEnd/>
          </a:ln>
          <a:extLst>
            <a:ext uri="{909E8E84-426E-40DD-AFC4-6F175D3DCCD1}">
              <a14:hiddenFill xmlns:a14="http://schemas.microsoft.com/office/drawing/2010/main">
                <a:noFill/>
              </a14:hiddenFill>
            </a:ext>
          </a:extLst>
        </p:spPr>
      </p:cxnSp>
      <p:cxnSp>
        <p:nvCxnSpPr>
          <p:cNvPr id="304" name="Connector: Elbow 303">
            <a:extLst>
              <a:ext uri="{FF2B5EF4-FFF2-40B4-BE49-F238E27FC236}">
                <a16:creationId xmlns:a16="http://schemas.microsoft.com/office/drawing/2014/main" id="{D2337303-E51C-486F-ABC9-CED728F354ED}"/>
              </a:ext>
            </a:extLst>
          </p:cNvPr>
          <p:cNvCxnSpPr>
            <a:cxnSpLocks/>
            <a:stCxn id="232" idx="2"/>
            <a:endCxn id="167" idx="0"/>
          </p:cNvCxnSpPr>
          <p:nvPr/>
        </p:nvCxnSpPr>
        <p:spPr>
          <a:xfrm rot="16200000" flipH="1">
            <a:off x="1872038" y="2554106"/>
            <a:ext cx="742699" cy="533788"/>
          </a:xfrm>
          <a:prstGeom prst="bentConnector3">
            <a:avLst>
              <a:gd name="adj1" fmla="val 50000"/>
            </a:avLst>
          </a:prstGeom>
          <a:noFill/>
          <a:ln w="38100" algn="ctr">
            <a:solidFill>
              <a:srgbClr val="438E00"/>
            </a:solidFill>
            <a:round/>
            <a:headEnd/>
            <a:tailEnd/>
          </a:ln>
          <a:extLst>
            <a:ext uri="{909E8E84-426E-40DD-AFC4-6F175D3DCCD1}">
              <a14:hiddenFill xmlns:a14="http://schemas.microsoft.com/office/drawing/2010/main">
                <a:noFill/>
              </a14:hiddenFill>
            </a:ext>
          </a:extLst>
        </p:spPr>
      </p:cxnSp>
      <p:cxnSp>
        <p:nvCxnSpPr>
          <p:cNvPr id="310" name="Straight Connector 309">
            <a:extLst>
              <a:ext uri="{FF2B5EF4-FFF2-40B4-BE49-F238E27FC236}">
                <a16:creationId xmlns:a16="http://schemas.microsoft.com/office/drawing/2014/main" id="{06F63EA8-1202-42F0-BB78-7804E4283A22}"/>
              </a:ext>
            </a:extLst>
          </p:cNvPr>
          <p:cNvCxnSpPr>
            <a:cxnSpLocks/>
          </p:cNvCxnSpPr>
          <p:nvPr/>
        </p:nvCxnSpPr>
        <p:spPr>
          <a:xfrm flipV="1">
            <a:off x="2675522" y="1474841"/>
            <a:ext cx="0" cy="879358"/>
          </a:xfrm>
          <a:prstGeom prst="line">
            <a:avLst/>
          </a:prstGeom>
          <a:noFill/>
          <a:ln w="38100" algn="ctr">
            <a:solidFill>
              <a:srgbClr val="FF0000"/>
            </a:solidFill>
            <a:prstDash val="sysDash"/>
            <a:round/>
            <a:headEnd/>
            <a:tailEnd/>
          </a:ln>
          <a:extLst>
            <a:ext uri="{909E8E84-426E-40DD-AFC4-6F175D3DCCD1}">
              <a14:hiddenFill xmlns:a14="http://schemas.microsoft.com/office/drawing/2010/main">
                <a:noFill/>
              </a14:hiddenFill>
            </a:ext>
          </a:extLst>
        </p:spPr>
      </p:cxnSp>
      <p:cxnSp>
        <p:nvCxnSpPr>
          <p:cNvPr id="321" name="Connector: Elbow 320">
            <a:extLst>
              <a:ext uri="{FF2B5EF4-FFF2-40B4-BE49-F238E27FC236}">
                <a16:creationId xmlns:a16="http://schemas.microsoft.com/office/drawing/2014/main" id="{0802D42B-D102-4C37-89C2-1E0D12EDE263}"/>
              </a:ext>
            </a:extLst>
          </p:cNvPr>
          <p:cNvCxnSpPr>
            <a:cxnSpLocks/>
          </p:cNvCxnSpPr>
          <p:nvPr/>
        </p:nvCxnSpPr>
        <p:spPr>
          <a:xfrm>
            <a:off x="2711282" y="2468915"/>
            <a:ext cx="245522" cy="82578"/>
          </a:xfrm>
          <a:prstGeom prst="bentConnector3">
            <a:avLst>
              <a:gd name="adj1" fmla="val -433"/>
            </a:avLst>
          </a:prstGeom>
          <a:noFill/>
          <a:ln w="38100" algn="ctr">
            <a:solidFill>
              <a:srgbClr val="333399"/>
            </a:solidFill>
            <a:round/>
            <a:headEnd/>
            <a:tailEnd/>
          </a:ln>
          <a:extLst>
            <a:ext uri="{909E8E84-426E-40DD-AFC4-6F175D3DCCD1}">
              <a14:hiddenFill xmlns:a14="http://schemas.microsoft.com/office/drawing/2010/main">
                <a:noFill/>
              </a14:hiddenFill>
            </a:ext>
          </a:extLst>
        </p:spPr>
      </p:cxnSp>
      <p:sp>
        <p:nvSpPr>
          <p:cNvPr id="192" name="TextBox 191">
            <a:extLst>
              <a:ext uri="{FF2B5EF4-FFF2-40B4-BE49-F238E27FC236}">
                <a16:creationId xmlns:a16="http://schemas.microsoft.com/office/drawing/2014/main" id="{DCD1C56B-8491-4259-9CDC-A564399E5467}"/>
              </a:ext>
            </a:extLst>
          </p:cNvPr>
          <p:cNvSpPr txBox="1"/>
          <p:nvPr/>
        </p:nvSpPr>
        <p:spPr>
          <a:xfrm>
            <a:off x="3194820" y="4728897"/>
            <a:ext cx="882181" cy="307777"/>
          </a:xfrm>
          <a:prstGeom prst="rect">
            <a:avLst/>
          </a:prstGeom>
          <a:noFill/>
        </p:spPr>
        <p:txBody>
          <a:bodyPr wrap="square" rtlCol="0">
            <a:spAutoFit/>
          </a:bodyPr>
          <a:lstStyle/>
          <a:p>
            <a:r>
              <a:rPr lang="en-US" sz="800" dirty="0"/>
              <a:t>ASU CPU</a:t>
            </a:r>
          </a:p>
          <a:p>
            <a:r>
              <a:rPr lang="en-US" sz="600" dirty="0"/>
              <a:t>(Simplex)</a:t>
            </a:r>
          </a:p>
        </p:txBody>
      </p:sp>
      <p:pic>
        <p:nvPicPr>
          <p:cNvPr id="637" name="Picture 92">
            <a:extLst>
              <a:ext uri="{FF2B5EF4-FFF2-40B4-BE49-F238E27FC236}">
                <a16:creationId xmlns:a16="http://schemas.microsoft.com/office/drawing/2014/main" id="{136C6F31-9ADD-4B80-B2B5-E3B2B2403541}"/>
              </a:ext>
            </a:extLst>
          </p:cNvPr>
          <p:cNvPicPr>
            <a:picLocks noChangeAspect="1" noChangeArrowheads="1"/>
          </p:cNvPicPr>
          <p:nvPr/>
        </p:nvPicPr>
        <p:blipFill>
          <a:blip r:embed="rId2" cstate="print"/>
          <a:srcRect/>
          <a:stretch>
            <a:fillRect/>
          </a:stretch>
        </p:blipFill>
        <p:spPr bwMode="auto">
          <a:xfrm>
            <a:off x="2828113" y="2519290"/>
            <a:ext cx="458134" cy="242502"/>
          </a:xfrm>
          <a:prstGeom prst="rect">
            <a:avLst/>
          </a:prstGeom>
          <a:noFill/>
          <a:ln w="9525">
            <a:noFill/>
            <a:miter lim="800000"/>
            <a:headEnd/>
            <a:tailEnd/>
          </a:ln>
        </p:spPr>
      </p:pic>
      <p:cxnSp>
        <p:nvCxnSpPr>
          <p:cNvPr id="382" name="Connector: Elbow 381">
            <a:extLst>
              <a:ext uri="{FF2B5EF4-FFF2-40B4-BE49-F238E27FC236}">
                <a16:creationId xmlns:a16="http://schemas.microsoft.com/office/drawing/2014/main" id="{B7F78E7C-0A31-4DE7-AD8B-54BD24837096}"/>
              </a:ext>
            </a:extLst>
          </p:cNvPr>
          <p:cNvCxnSpPr>
            <a:cxnSpLocks/>
            <a:stCxn id="663" idx="2"/>
          </p:cNvCxnSpPr>
          <p:nvPr/>
        </p:nvCxnSpPr>
        <p:spPr>
          <a:xfrm rot="16200000" flipH="1">
            <a:off x="3176470" y="4038229"/>
            <a:ext cx="725361" cy="664429"/>
          </a:xfrm>
          <a:prstGeom prst="bentConnector3">
            <a:avLst>
              <a:gd name="adj1" fmla="val 61818"/>
            </a:avLst>
          </a:prstGeom>
          <a:noFill/>
          <a:ln w="38100" algn="ctr">
            <a:solidFill>
              <a:schemeClr val="accent6">
                <a:lumMod val="75000"/>
              </a:schemeClr>
            </a:solidFill>
            <a:prstDash val="solid"/>
            <a:round/>
            <a:headEnd/>
            <a:tailEnd/>
          </a:ln>
          <a:extLst>
            <a:ext uri="{909E8E84-426E-40DD-AFC4-6F175D3DCCD1}">
              <a14:hiddenFill xmlns:a14="http://schemas.microsoft.com/office/drawing/2010/main">
                <a:noFill/>
              </a14:hiddenFill>
            </a:ext>
          </a:extLst>
        </p:spPr>
      </p:cxnSp>
      <p:sp>
        <p:nvSpPr>
          <p:cNvPr id="735" name="Text Box 243">
            <a:extLst>
              <a:ext uri="{FF2B5EF4-FFF2-40B4-BE49-F238E27FC236}">
                <a16:creationId xmlns:a16="http://schemas.microsoft.com/office/drawing/2014/main" id="{27438A6F-8AF5-44ED-AF53-900C7252989D}"/>
              </a:ext>
            </a:extLst>
          </p:cNvPr>
          <p:cNvSpPr txBox="1">
            <a:spLocks noChangeArrowheads="1"/>
          </p:cNvSpPr>
          <p:nvPr/>
        </p:nvSpPr>
        <p:spPr bwMode="auto">
          <a:xfrm>
            <a:off x="1983577" y="1596017"/>
            <a:ext cx="379141" cy="134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60000"/>
              </a:lnSpc>
              <a:spcBef>
                <a:spcPct val="50000"/>
              </a:spcBef>
              <a:buFontTx/>
              <a:buNone/>
            </a:pPr>
            <a:r>
              <a:rPr lang="en-US" altLang="ko-KR" sz="428" b="1" dirty="0">
                <a:latin typeface="Arial" panose="020B0604020202020204" pitchFamily="34" charset="0"/>
              </a:rPr>
              <a:t>PCoIP</a:t>
            </a:r>
          </a:p>
        </p:txBody>
      </p:sp>
      <p:sp>
        <p:nvSpPr>
          <p:cNvPr id="105" name="Text Box 349">
            <a:extLst>
              <a:ext uri="{FF2B5EF4-FFF2-40B4-BE49-F238E27FC236}">
                <a16:creationId xmlns:a16="http://schemas.microsoft.com/office/drawing/2014/main" id="{E2BC1850-6C0B-4BD4-8A65-DDDF72DFB128}"/>
              </a:ext>
            </a:extLst>
          </p:cNvPr>
          <p:cNvSpPr txBox="1">
            <a:spLocks noChangeArrowheads="1"/>
          </p:cNvSpPr>
          <p:nvPr/>
        </p:nvSpPr>
        <p:spPr bwMode="auto">
          <a:xfrm>
            <a:off x="2408289" y="890245"/>
            <a:ext cx="670863" cy="242502"/>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latinLnBrk="1">
              <a:lnSpc>
                <a:spcPct val="89000"/>
              </a:lnSpc>
              <a:spcBef>
                <a:spcPct val="50000"/>
              </a:spcBef>
              <a:buNone/>
            </a:pPr>
            <a:r>
              <a:rPr lang="en-US" altLang="en-US" sz="428" dirty="0">
                <a:latin typeface="Arial" panose="020B0604020202020204" pitchFamily="34" charset="0"/>
              </a:rPr>
              <a:t>OS </a:t>
            </a:r>
          </a:p>
          <a:p>
            <a:pPr algn="ctr" latinLnBrk="1">
              <a:lnSpc>
                <a:spcPct val="89000"/>
              </a:lnSpc>
              <a:spcBef>
                <a:spcPct val="50000"/>
              </a:spcBef>
              <a:buNone/>
            </a:pPr>
            <a:r>
              <a:rPr lang="en-US" altLang="en-US" sz="428" dirty="0">
                <a:latin typeface="Arial" panose="020B0604020202020204" pitchFamily="34" charset="0"/>
              </a:rPr>
              <a:t>Single Station</a:t>
            </a:r>
          </a:p>
        </p:txBody>
      </p:sp>
      <p:sp>
        <p:nvSpPr>
          <p:cNvPr id="243" name="Text Box 243">
            <a:extLst>
              <a:ext uri="{FF2B5EF4-FFF2-40B4-BE49-F238E27FC236}">
                <a16:creationId xmlns:a16="http://schemas.microsoft.com/office/drawing/2014/main" id="{ADF30FB3-B06C-42BB-914B-A75F36FE8908}"/>
              </a:ext>
            </a:extLst>
          </p:cNvPr>
          <p:cNvSpPr txBox="1">
            <a:spLocks noChangeArrowheads="1"/>
          </p:cNvSpPr>
          <p:nvPr/>
        </p:nvSpPr>
        <p:spPr bwMode="auto">
          <a:xfrm>
            <a:off x="1593336" y="662419"/>
            <a:ext cx="1715180" cy="266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latinLnBrk="1">
              <a:lnSpc>
                <a:spcPct val="60000"/>
              </a:lnSpc>
              <a:spcBef>
                <a:spcPct val="50000"/>
              </a:spcBef>
              <a:buNone/>
            </a:pPr>
            <a:r>
              <a:rPr lang="en-US" altLang="ko-KR" sz="600" b="1" dirty="0">
                <a:latin typeface="Arial" panose="020B0604020202020204" pitchFamily="34" charset="0"/>
              </a:rPr>
              <a:t>Customer Supplied Control Building</a:t>
            </a:r>
          </a:p>
          <a:p>
            <a:pPr algn="ctr" eaLnBrk="1" latinLnBrk="1" hangingPunct="1">
              <a:lnSpc>
                <a:spcPct val="60000"/>
              </a:lnSpc>
              <a:spcBef>
                <a:spcPct val="50000"/>
              </a:spcBef>
              <a:buFontTx/>
              <a:buNone/>
            </a:pPr>
            <a:endParaRPr lang="en-US" altLang="ko-KR" sz="680" b="1" dirty="0">
              <a:latin typeface="Arial" panose="020B0604020202020204" pitchFamily="34" charset="0"/>
            </a:endParaRPr>
          </a:p>
        </p:txBody>
      </p:sp>
      <p:grpSp>
        <p:nvGrpSpPr>
          <p:cNvPr id="13" name="Group 12">
            <a:extLst>
              <a:ext uri="{FF2B5EF4-FFF2-40B4-BE49-F238E27FC236}">
                <a16:creationId xmlns:a16="http://schemas.microsoft.com/office/drawing/2014/main" id="{7A9AC9A4-DBB0-45FB-BFB0-B8A87B766500}"/>
              </a:ext>
            </a:extLst>
          </p:cNvPr>
          <p:cNvGrpSpPr/>
          <p:nvPr/>
        </p:nvGrpSpPr>
        <p:grpSpPr>
          <a:xfrm>
            <a:off x="1736074" y="884739"/>
            <a:ext cx="636845" cy="650511"/>
            <a:chOff x="1751219" y="819655"/>
            <a:chExt cx="636845" cy="650511"/>
          </a:xfrm>
        </p:grpSpPr>
        <p:sp>
          <p:nvSpPr>
            <p:cNvPr id="98" name="Text Box 349">
              <a:extLst>
                <a:ext uri="{FF2B5EF4-FFF2-40B4-BE49-F238E27FC236}">
                  <a16:creationId xmlns:a16="http://schemas.microsoft.com/office/drawing/2014/main" id="{03588317-28A2-424B-B831-EBAF5026B6FD}"/>
                </a:ext>
              </a:extLst>
            </p:cNvPr>
            <p:cNvSpPr txBox="1">
              <a:spLocks noChangeArrowheads="1"/>
            </p:cNvSpPr>
            <p:nvPr/>
          </p:nvSpPr>
          <p:spPr bwMode="auto">
            <a:xfrm>
              <a:off x="1751219" y="819655"/>
              <a:ext cx="636845" cy="242502"/>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r>
                <a:rPr lang="en-US" altLang="en-US" sz="428" dirty="0">
                  <a:latin typeface="Arial" panose="020B0604020202020204" pitchFamily="34" charset="0"/>
                </a:rPr>
                <a:t>Engineering</a:t>
              </a:r>
            </a:p>
            <a:p>
              <a:pPr algn="ctr" eaLnBrk="1" latinLnBrk="1" hangingPunct="1">
                <a:lnSpc>
                  <a:spcPct val="89000"/>
                </a:lnSpc>
                <a:spcBef>
                  <a:spcPct val="50000"/>
                </a:spcBef>
                <a:buFontTx/>
                <a:buNone/>
              </a:pPr>
              <a:r>
                <a:rPr lang="en-US" altLang="en-US" sz="428" dirty="0">
                  <a:latin typeface="Arial" panose="020B0604020202020204" pitchFamily="34" charset="0"/>
                </a:rPr>
                <a:t> Station</a:t>
              </a:r>
            </a:p>
          </p:txBody>
        </p:sp>
        <p:pic>
          <p:nvPicPr>
            <p:cNvPr id="416" name="Picture 23" descr="Tastatur">
              <a:extLst>
                <a:ext uri="{FF2B5EF4-FFF2-40B4-BE49-F238E27FC236}">
                  <a16:creationId xmlns:a16="http://schemas.microsoft.com/office/drawing/2014/main" id="{A3C91B00-8DCF-4A5E-9D4F-7086E3FDA2D1}"/>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934027" y="1406947"/>
              <a:ext cx="309008" cy="63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7" name="Picture 24" descr="Monitor">
              <a:extLst>
                <a:ext uri="{FF2B5EF4-FFF2-40B4-BE49-F238E27FC236}">
                  <a16:creationId xmlns:a16="http://schemas.microsoft.com/office/drawing/2014/main" id="{32D6E70F-AEAF-4B78-8A4D-89E7CB03D05D}"/>
                </a:ext>
              </a:extLst>
            </p:cNvPr>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956732" y="1166878"/>
              <a:ext cx="240492" cy="2046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781" name="Straight Connector 277">
            <a:extLst>
              <a:ext uri="{FF2B5EF4-FFF2-40B4-BE49-F238E27FC236}">
                <a16:creationId xmlns:a16="http://schemas.microsoft.com/office/drawing/2014/main" id="{BBDFFB41-DB91-4148-9353-0384AB8A9121}"/>
              </a:ext>
            </a:extLst>
          </p:cNvPr>
          <p:cNvCxnSpPr>
            <a:cxnSpLocks noChangeShapeType="1"/>
          </p:cNvCxnSpPr>
          <p:nvPr/>
        </p:nvCxnSpPr>
        <p:spPr bwMode="auto">
          <a:xfrm>
            <a:off x="4887994" y="5891537"/>
            <a:ext cx="156201" cy="0"/>
          </a:xfrm>
          <a:prstGeom prst="line">
            <a:avLst/>
          </a:prstGeom>
          <a:noFill/>
          <a:ln w="25400" algn="ctr">
            <a:solidFill>
              <a:schemeClr val="accent2">
                <a:lumMod val="50000"/>
              </a:schemeClr>
            </a:solidFill>
            <a:prstDash val="dash"/>
            <a:round/>
            <a:headEnd/>
            <a:tailEnd/>
          </a:ln>
          <a:extLst>
            <a:ext uri="{909E8E84-426E-40DD-AFC4-6F175D3DCCD1}">
              <a14:hiddenFill xmlns:a14="http://schemas.microsoft.com/office/drawing/2010/main">
                <a:noFill/>
              </a14:hiddenFill>
            </a:ext>
          </a:extLst>
        </p:spPr>
      </p:cxnSp>
      <p:sp>
        <p:nvSpPr>
          <p:cNvPr id="215" name="Rectangle 316">
            <a:extLst>
              <a:ext uri="{FF2B5EF4-FFF2-40B4-BE49-F238E27FC236}">
                <a16:creationId xmlns:a16="http://schemas.microsoft.com/office/drawing/2014/main" id="{6F6F6C00-E00E-4E18-963E-CE0B60C23BE5}"/>
              </a:ext>
            </a:extLst>
          </p:cNvPr>
          <p:cNvSpPr>
            <a:spLocks noChangeArrowheads="1"/>
          </p:cNvSpPr>
          <p:nvPr/>
        </p:nvSpPr>
        <p:spPr bwMode="auto">
          <a:xfrm>
            <a:off x="7170094" y="4869500"/>
            <a:ext cx="3139918" cy="838677"/>
          </a:xfrm>
          <a:prstGeom prst="rect">
            <a:avLst/>
          </a:prstGeom>
          <a:solidFill>
            <a:schemeClr val="bg1">
              <a:lumMod val="95000"/>
            </a:schemeClr>
          </a:solidFill>
          <a:ln w="15875" algn="ctr">
            <a:solidFill>
              <a:schemeClr val="tx1"/>
            </a:solidFill>
            <a:miter lim="800000"/>
            <a:headEnd/>
            <a:tailEnd/>
          </a:ln>
        </p:spPr>
        <p:txBody>
          <a:bodyPr wrap="none" anchor="t" anchorCtr="0"/>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eaLnBrk="1" latinLnBrk="1" hangingPunct="1">
              <a:lnSpc>
                <a:spcPct val="89000"/>
              </a:lnSpc>
              <a:spcBef>
                <a:spcPct val="0"/>
              </a:spcBef>
              <a:buFontTx/>
              <a:buNone/>
            </a:pPr>
            <a:r>
              <a:rPr lang="en-US" altLang="ko-KR" sz="684" b="1">
                <a:latin typeface="Arial" panose="020B0604020202020204" pitchFamily="34" charset="0"/>
              </a:rPr>
              <a:t>KEY</a:t>
            </a:r>
          </a:p>
        </p:txBody>
      </p:sp>
      <p:sp>
        <p:nvSpPr>
          <p:cNvPr id="216" name="Text Box 243">
            <a:extLst>
              <a:ext uri="{FF2B5EF4-FFF2-40B4-BE49-F238E27FC236}">
                <a16:creationId xmlns:a16="http://schemas.microsoft.com/office/drawing/2014/main" id="{091AA516-3272-46A3-AE1D-FEC266EC6641}"/>
              </a:ext>
            </a:extLst>
          </p:cNvPr>
          <p:cNvSpPr txBox="1">
            <a:spLocks noChangeArrowheads="1"/>
          </p:cNvSpPr>
          <p:nvPr/>
        </p:nvSpPr>
        <p:spPr bwMode="auto">
          <a:xfrm>
            <a:off x="9834330" y="5542830"/>
            <a:ext cx="592240" cy="1847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latinLnBrk="1">
              <a:spcBef>
                <a:spcPct val="50000"/>
              </a:spcBef>
              <a:buNone/>
            </a:pPr>
            <a:r>
              <a:rPr lang="en-US" altLang="ko-KR" sz="601" b="1" dirty="0">
                <a:latin typeface="Arial" panose="020B0604020202020204" pitchFamily="34" charset="0"/>
              </a:rPr>
              <a:t>(PCoIP)</a:t>
            </a:r>
          </a:p>
        </p:txBody>
      </p:sp>
      <p:grpSp>
        <p:nvGrpSpPr>
          <p:cNvPr id="217" name="Group 216">
            <a:extLst>
              <a:ext uri="{FF2B5EF4-FFF2-40B4-BE49-F238E27FC236}">
                <a16:creationId xmlns:a16="http://schemas.microsoft.com/office/drawing/2014/main" id="{DE332486-5E42-4030-991D-D8364BA692EC}"/>
              </a:ext>
            </a:extLst>
          </p:cNvPr>
          <p:cNvGrpSpPr/>
          <p:nvPr/>
        </p:nvGrpSpPr>
        <p:grpSpPr>
          <a:xfrm>
            <a:off x="9236658" y="5019827"/>
            <a:ext cx="634895" cy="475542"/>
            <a:chOff x="2726551" y="5599918"/>
            <a:chExt cx="810789" cy="1859849"/>
          </a:xfrm>
        </p:grpSpPr>
        <p:cxnSp>
          <p:nvCxnSpPr>
            <p:cNvPr id="225" name="Straight Connector 239">
              <a:extLst>
                <a:ext uri="{FF2B5EF4-FFF2-40B4-BE49-F238E27FC236}">
                  <a16:creationId xmlns:a16="http://schemas.microsoft.com/office/drawing/2014/main" id="{D350A008-678F-4AF9-8EFE-567D495689D2}"/>
                </a:ext>
              </a:extLst>
            </p:cNvPr>
            <p:cNvCxnSpPr>
              <a:cxnSpLocks noChangeShapeType="1"/>
            </p:cNvCxnSpPr>
            <p:nvPr/>
          </p:nvCxnSpPr>
          <p:spPr bwMode="auto">
            <a:xfrm flipH="1">
              <a:off x="3127372" y="6507135"/>
              <a:ext cx="2527" cy="952632"/>
            </a:xfrm>
            <a:prstGeom prst="line">
              <a:avLst/>
            </a:prstGeom>
            <a:noFill/>
            <a:ln w="38100" algn="ctr">
              <a:solidFill>
                <a:srgbClr val="333399"/>
              </a:solidFill>
              <a:round/>
              <a:headEnd/>
              <a:tailEnd/>
            </a:ln>
            <a:extLst>
              <a:ext uri="{909E8E84-426E-40DD-AFC4-6F175D3DCCD1}">
                <a14:hiddenFill xmlns:a14="http://schemas.microsoft.com/office/drawing/2010/main">
                  <a:noFill/>
                </a14:hiddenFill>
              </a:ext>
            </a:extLst>
          </p:spPr>
        </p:cxnSp>
        <p:sp>
          <p:nvSpPr>
            <p:cNvPr id="226" name="Text Box 243">
              <a:extLst>
                <a:ext uri="{FF2B5EF4-FFF2-40B4-BE49-F238E27FC236}">
                  <a16:creationId xmlns:a16="http://schemas.microsoft.com/office/drawing/2014/main" id="{6AB8E09D-13F5-4B7F-890A-3038C6488ED3}"/>
                </a:ext>
              </a:extLst>
            </p:cNvPr>
            <p:cNvSpPr txBox="1">
              <a:spLocks noChangeArrowheads="1"/>
            </p:cNvSpPr>
            <p:nvPr/>
          </p:nvSpPr>
          <p:spPr bwMode="auto">
            <a:xfrm>
              <a:off x="2726551" y="5599918"/>
              <a:ext cx="810789" cy="1084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latinLnBrk="1">
                <a:spcBef>
                  <a:spcPct val="50000"/>
                </a:spcBef>
                <a:buNone/>
              </a:pPr>
              <a:r>
                <a:rPr lang="en-US" altLang="ko-KR" sz="601" b="1">
                  <a:latin typeface="Arial" panose="020B0604020202020204" pitchFamily="34" charset="0"/>
                </a:rPr>
                <a:t>TERMINAL BUS</a:t>
              </a:r>
            </a:p>
          </p:txBody>
        </p:sp>
      </p:grpSp>
      <p:grpSp>
        <p:nvGrpSpPr>
          <p:cNvPr id="218" name="Group 217">
            <a:extLst>
              <a:ext uri="{FF2B5EF4-FFF2-40B4-BE49-F238E27FC236}">
                <a16:creationId xmlns:a16="http://schemas.microsoft.com/office/drawing/2014/main" id="{D64B7286-AB9C-4D77-BC97-CA1605E105A6}"/>
              </a:ext>
            </a:extLst>
          </p:cNvPr>
          <p:cNvGrpSpPr/>
          <p:nvPr/>
        </p:nvGrpSpPr>
        <p:grpSpPr>
          <a:xfrm>
            <a:off x="8763337" y="5026017"/>
            <a:ext cx="517511" cy="469349"/>
            <a:chOff x="2017491" y="5565699"/>
            <a:chExt cx="660885" cy="1835627"/>
          </a:xfrm>
        </p:grpSpPr>
        <p:sp>
          <p:nvSpPr>
            <p:cNvPr id="223" name="Text Box 243">
              <a:extLst>
                <a:ext uri="{FF2B5EF4-FFF2-40B4-BE49-F238E27FC236}">
                  <a16:creationId xmlns:a16="http://schemas.microsoft.com/office/drawing/2014/main" id="{8C3CF185-1407-4758-97EF-0F10415DE3F1}"/>
                </a:ext>
              </a:extLst>
            </p:cNvPr>
            <p:cNvSpPr txBox="1">
              <a:spLocks noChangeArrowheads="1"/>
            </p:cNvSpPr>
            <p:nvPr/>
          </p:nvSpPr>
          <p:spPr bwMode="auto">
            <a:xfrm>
              <a:off x="2017491" y="5565699"/>
              <a:ext cx="660885" cy="1084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latinLnBrk="1">
                <a:spcBef>
                  <a:spcPct val="50000"/>
                </a:spcBef>
                <a:buNone/>
              </a:pPr>
              <a:r>
                <a:rPr lang="en-US" altLang="ko-KR" sz="601" b="1">
                  <a:latin typeface="Arial" panose="020B0604020202020204" pitchFamily="34" charset="0"/>
                </a:rPr>
                <a:t>SYSTEM BUS</a:t>
              </a:r>
            </a:p>
          </p:txBody>
        </p:sp>
        <p:cxnSp>
          <p:nvCxnSpPr>
            <p:cNvPr id="224" name="Straight Connector 260">
              <a:extLst>
                <a:ext uri="{FF2B5EF4-FFF2-40B4-BE49-F238E27FC236}">
                  <a16:creationId xmlns:a16="http://schemas.microsoft.com/office/drawing/2014/main" id="{C6E60E8E-4A74-4889-97FE-F59AB2B6F94F}"/>
                </a:ext>
              </a:extLst>
            </p:cNvPr>
            <p:cNvCxnSpPr>
              <a:cxnSpLocks noChangeShapeType="1"/>
            </p:cNvCxnSpPr>
            <p:nvPr/>
          </p:nvCxnSpPr>
          <p:spPr bwMode="auto">
            <a:xfrm>
              <a:off x="2346914" y="6481383"/>
              <a:ext cx="0" cy="919943"/>
            </a:xfrm>
            <a:prstGeom prst="line">
              <a:avLst/>
            </a:prstGeom>
            <a:noFill/>
            <a:ln w="38100" algn="ctr">
              <a:solidFill>
                <a:srgbClr val="438E00"/>
              </a:solidFill>
              <a:round/>
              <a:headEnd/>
              <a:tailEnd/>
            </a:ln>
            <a:extLst>
              <a:ext uri="{909E8E84-426E-40DD-AFC4-6F175D3DCCD1}">
                <a14:hiddenFill xmlns:a14="http://schemas.microsoft.com/office/drawing/2010/main">
                  <a:noFill/>
                </a14:hiddenFill>
              </a:ext>
            </a:extLst>
          </p:spPr>
        </p:cxnSp>
      </p:grpSp>
      <p:grpSp>
        <p:nvGrpSpPr>
          <p:cNvPr id="219" name="Group 218">
            <a:extLst>
              <a:ext uri="{FF2B5EF4-FFF2-40B4-BE49-F238E27FC236}">
                <a16:creationId xmlns:a16="http://schemas.microsoft.com/office/drawing/2014/main" id="{C990EBB1-FDE5-4846-ABC3-3E3E28D507CD}"/>
              </a:ext>
            </a:extLst>
          </p:cNvPr>
          <p:cNvGrpSpPr/>
          <p:nvPr/>
        </p:nvGrpSpPr>
        <p:grpSpPr>
          <a:xfrm>
            <a:off x="8316580" y="5127885"/>
            <a:ext cx="470427" cy="388557"/>
            <a:chOff x="1478610" y="5964103"/>
            <a:chExt cx="600756" cy="1519651"/>
          </a:xfrm>
        </p:grpSpPr>
        <p:sp>
          <p:nvSpPr>
            <p:cNvPr id="220" name="Text Box 207">
              <a:extLst>
                <a:ext uri="{FF2B5EF4-FFF2-40B4-BE49-F238E27FC236}">
                  <a16:creationId xmlns:a16="http://schemas.microsoft.com/office/drawing/2014/main" id="{984E9F19-A0FD-430C-8212-BC727D98871A}"/>
                </a:ext>
              </a:extLst>
            </p:cNvPr>
            <p:cNvSpPr txBox="1">
              <a:spLocks noChangeArrowheads="1"/>
            </p:cNvSpPr>
            <p:nvPr/>
          </p:nvSpPr>
          <p:spPr bwMode="auto">
            <a:xfrm>
              <a:off x="1478610" y="5964103"/>
              <a:ext cx="600756" cy="5925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nchorCtr="0">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latinLnBrk="1">
                <a:lnSpc>
                  <a:spcPct val="60000"/>
                </a:lnSpc>
                <a:spcBef>
                  <a:spcPct val="50000"/>
                </a:spcBef>
                <a:buNone/>
              </a:pPr>
              <a:r>
                <a:rPr lang="en-US" altLang="ko-KR" sz="601" b="1" dirty="0">
                  <a:latin typeface="Arial" panose="020B0604020202020204" pitchFamily="34" charset="0"/>
                </a:rPr>
                <a:t>I/O BUS</a:t>
              </a:r>
            </a:p>
          </p:txBody>
        </p:sp>
        <p:cxnSp>
          <p:nvCxnSpPr>
            <p:cNvPr id="221" name="Straight Connector 277">
              <a:extLst>
                <a:ext uri="{FF2B5EF4-FFF2-40B4-BE49-F238E27FC236}">
                  <a16:creationId xmlns:a16="http://schemas.microsoft.com/office/drawing/2014/main" id="{5982FE59-E373-43C7-9D40-30CA58926408}"/>
                </a:ext>
              </a:extLst>
            </p:cNvPr>
            <p:cNvCxnSpPr>
              <a:cxnSpLocks noChangeShapeType="1"/>
            </p:cNvCxnSpPr>
            <p:nvPr/>
          </p:nvCxnSpPr>
          <p:spPr bwMode="auto">
            <a:xfrm>
              <a:off x="1769658" y="6509310"/>
              <a:ext cx="0" cy="974444"/>
            </a:xfrm>
            <a:prstGeom prst="line">
              <a:avLst/>
            </a:prstGeom>
            <a:noFill/>
            <a:ln w="38100" algn="ctr">
              <a:solidFill>
                <a:schemeClr val="accent4">
                  <a:lumMod val="75000"/>
                </a:schemeClr>
              </a:solidFill>
              <a:round/>
              <a:headEnd/>
              <a:tailEnd/>
            </a:ln>
            <a:extLst>
              <a:ext uri="{909E8E84-426E-40DD-AFC4-6F175D3DCCD1}">
                <a14:hiddenFill xmlns:a14="http://schemas.microsoft.com/office/drawing/2010/main">
                  <a:noFill/>
                </a14:hiddenFill>
              </a:ext>
            </a:extLst>
          </p:spPr>
        </p:cxnSp>
      </p:grpSp>
      <p:cxnSp>
        <p:nvCxnSpPr>
          <p:cNvPr id="227" name="Straight Connector 239">
            <a:extLst>
              <a:ext uri="{FF2B5EF4-FFF2-40B4-BE49-F238E27FC236}">
                <a16:creationId xmlns:a16="http://schemas.microsoft.com/office/drawing/2014/main" id="{33DED450-7D5E-40C0-97D4-E18EEE946997}"/>
              </a:ext>
            </a:extLst>
          </p:cNvPr>
          <p:cNvCxnSpPr>
            <a:cxnSpLocks noChangeShapeType="1"/>
          </p:cNvCxnSpPr>
          <p:nvPr/>
        </p:nvCxnSpPr>
        <p:spPr bwMode="auto">
          <a:xfrm flipH="1">
            <a:off x="10079753" y="5246541"/>
            <a:ext cx="1979" cy="243577"/>
          </a:xfrm>
          <a:prstGeom prst="line">
            <a:avLst/>
          </a:prstGeom>
          <a:noFill/>
          <a:ln w="38100" algn="ctr">
            <a:solidFill>
              <a:srgbClr val="FF0000"/>
            </a:solidFill>
            <a:prstDash val="solid"/>
            <a:round/>
            <a:headEnd/>
            <a:tailEnd/>
          </a:ln>
          <a:extLst>
            <a:ext uri="{909E8E84-426E-40DD-AFC4-6F175D3DCCD1}">
              <a14:hiddenFill xmlns:a14="http://schemas.microsoft.com/office/drawing/2010/main">
                <a:noFill/>
              </a14:hiddenFill>
            </a:ext>
          </a:extLst>
        </p:spPr>
      </p:cxnSp>
      <p:pic>
        <p:nvPicPr>
          <p:cNvPr id="167" name="Picture 92">
            <a:extLst>
              <a:ext uri="{FF2B5EF4-FFF2-40B4-BE49-F238E27FC236}">
                <a16:creationId xmlns:a16="http://schemas.microsoft.com/office/drawing/2014/main" id="{408D011B-BA79-447D-AAC7-B7AA3E078B78}"/>
              </a:ext>
            </a:extLst>
          </p:cNvPr>
          <p:cNvPicPr>
            <a:picLocks noChangeAspect="1" noChangeArrowheads="1"/>
          </p:cNvPicPr>
          <p:nvPr/>
        </p:nvPicPr>
        <p:blipFill>
          <a:blip r:embed="rId2" cstate="print"/>
          <a:srcRect/>
          <a:stretch>
            <a:fillRect/>
          </a:stretch>
        </p:blipFill>
        <p:spPr bwMode="auto">
          <a:xfrm>
            <a:off x="2281214" y="3192350"/>
            <a:ext cx="458134" cy="195504"/>
          </a:xfrm>
          <a:prstGeom prst="rect">
            <a:avLst/>
          </a:prstGeom>
          <a:noFill/>
          <a:ln w="9525">
            <a:noFill/>
            <a:miter lim="800000"/>
            <a:headEnd/>
            <a:tailEnd/>
          </a:ln>
        </p:spPr>
      </p:pic>
      <p:sp>
        <p:nvSpPr>
          <p:cNvPr id="783" name="Rectangle 316">
            <a:extLst>
              <a:ext uri="{FF2B5EF4-FFF2-40B4-BE49-F238E27FC236}">
                <a16:creationId xmlns:a16="http://schemas.microsoft.com/office/drawing/2014/main" id="{5F6C7098-5D84-4776-A499-5C4451F695EC}"/>
              </a:ext>
            </a:extLst>
          </p:cNvPr>
          <p:cNvSpPr>
            <a:spLocks noChangeArrowheads="1"/>
          </p:cNvSpPr>
          <p:nvPr/>
        </p:nvSpPr>
        <p:spPr bwMode="auto">
          <a:xfrm>
            <a:off x="4849636" y="5741041"/>
            <a:ext cx="469216" cy="444353"/>
          </a:xfrm>
          <a:prstGeom prst="rect">
            <a:avLst/>
          </a:prstGeom>
          <a:solidFill>
            <a:schemeClr val="accent6">
              <a:lumMod val="60000"/>
              <a:lumOff val="40000"/>
            </a:schemeClr>
          </a:solidFill>
          <a:ln w="12700" algn="ctr">
            <a:solidFill>
              <a:schemeClr val="tx1"/>
            </a:solidFill>
            <a:miter lim="800000"/>
            <a:headEnd/>
            <a:tailEnd/>
          </a:ln>
        </p:spPr>
        <p:txBody>
          <a:bodyPr wrap="none" anchor="ct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defTabSz="572104" latinLnBrk="1">
              <a:lnSpc>
                <a:spcPct val="89000"/>
              </a:lnSpc>
              <a:spcBef>
                <a:spcPct val="0"/>
              </a:spcBef>
              <a:buNone/>
            </a:pPr>
            <a:endParaRPr lang="en-US" altLang="ko-KR" sz="428" b="1" dirty="0">
              <a:solidFill>
                <a:prstClr val="black"/>
              </a:solidFill>
              <a:latin typeface="Arial" panose="020B0604020202020204" pitchFamily="34" charset="0"/>
              <a:ea typeface="맑은 고딕" panose="020B0503020000020004" pitchFamily="34" charset="-127"/>
            </a:endParaRPr>
          </a:p>
          <a:p>
            <a:pPr algn="ctr" defTabSz="572104" latinLnBrk="1">
              <a:lnSpc>
                <a:spcPct val="89000"/>
              </a:lnSpc>
              <a:spcBef>
                <a:spcPct val="0"/>
              </a:spcBef>
              <a:buNone/>
            </a:pPr>
            <a:endParaRPr lang="en-US" altLang="ko-KR" sz="428" b="1" dirty="0">
              <a:solidFill>
                <a:prstClr val="black"/>
              </a:solidFill>
              <a:latin typeface="Arial" panose="020B0604020202020204" pitchFamily="34" charset="0"/>
              <a:ea typeface="맑은 고딕" panose="020B0503020000020004" pitchFamily="34" charset="-127"/>
            </a:endParaRPr>
          </a:p>
          <a:p>
            <a:pPr algn="ctr" defTabSz="572104" latinLnBrk="1">
              <a:lnSpc>
                <a:spcPct val="89000"/>
              </a:lnSpc>
              <a:spcBef>
                <a:spcPct val="0"/>
              </a:spcBef>
              <a:buNone/>
            </a:pPr>
            <a:r>
              <a:rPr lang="en-US" altLang="ko-KR" sz="428" b="1" dirty="0">
                <a:solidFill>
                  <a:prstClr val="black"/>
                </a:solidFill>
                <a:latin typeface="Arial" panose="020B0604020202020204" pitchFamily="34" charset="0"/>
                <a:ea typeface="맑은 고딕" panose="020B0503020000020004" pitchFamily="34" charset="-127"/>
              </a:rPr>
              <a:t>FO Patch</a:t>
            </a:r>
          </a:p>
          <a:p>
            <a:pPr algn="ctr" defTabSz="572104" latinLnBrk="1">
              <a:lnSpc>
                <a:spcPct val="89000"/>
              </a:lnSpc>
              <a:spcBef>
                <a:spcPct val="0"/>
              </a:spcBef>
              <a:buNone/>
            </a:pPr>
            <a:r>
              <a:rPr lang="en-US" altLang="ko-KR" sz="428" b="1" dirty="0">
                <a:solidFill>
                  <a:prstClr val="black"/>
                </a:solidFill>
                <a:latin typeface="Arial" panose="020B0604020202020204" pitchFamily="34" charset="0"/>
                <a:ea typeface="맑은 고딕" panose="020B0503020000020004" pitchFamily="34" charset="-127"/>
              </a:rPr>
              <a:t>Panel</a:t>
            </a:r>
          </a:p>
          <a:p>
            <a:pPr algn="ctr" defTabSz="572104" latinLnBrk="1">
              <a:lnSpc>
                <a:spcPct val="89000"/>
              </a:lnSpc>
              <a:spcBef>
                <a:spcPct val="0"/>
              </a:spcBef>
              <a:buNone/>
            </a:pPr>
            <a:endParaRPr lang="en-US" altLang="ko-KR" sz="428" b="1" dirty="0">
              <a:solidFill>
                <a:prstClr val="black"/>
              </a:solidFill>
              <a:latin typeface="Arial" panose="020B0604020202020204" pitchFamily="34" charset="0"/>
              <a:ea typeface="맑은 고딕" panose="020B0503020000020004" pitchFamily="34" charset="-127"/>
            </a:endParaRPr>
          </a:p>
          <a:p>
            <a:pPr algn="ctr" defTabSz="572104" latinLnBrk="1">
              <a:lnSpc>
                <a:spcPct val="89000"/>
              </a:lnSpc>
              <a:spcBef>
                <a:spcPct val="0"/>
              </a:spcBef>
              <a:buNone/>
            </a:pPr>
            <a:r>
              <a:rPr lang="en-US" altLang="ko-KR" sz="428" b="1" dirty="0">
                <a:solidFill>
                  <a:prstClr val="black"/>
                </a:solidFill>
                <a:latin typeface="Arial" panose="020B0604020202020204" pitchFamily="34" charset="0"/>
                <a:ea typeface="맑은 고딕" panose="020B0503020000020004" pitchFamily="34" charset="-127"/>
              </a:rPr>
              <a:t> </a:t>
            </a:r>
          </a:p>
        </p:txBody>
      </p:sp>
      <p:grpSp>
        <p:nvGrpSpPr>
          <p:cNvPr id="170" name="Group 169">
            <a:extLst>
              <a:ext uri="{FF2B5EF4-FFF2-40B4-BE49-F238E27FC236}">
                <a16:creationId xmlns:a16="http://schemas.microsoft.com/office/drawing/2014/main" id="{F0F10680-DE71-457C-9BE6-E9CBD00AA14C}"/>
              </a:ext>
            </a:extLst>
          </p:cNvPr>
          <p:cNvGrpSpPr/>
          <p:nvPr/>
        </p:nvGrpSpPr>
        <p:grpSpPr>
          <a:xfrm>
            <a:off x="1956677" y="5164050"/>
            <a:ext cx="252659" cy="499448"/>
            <a:chOff x="6505574" y="4247024"/>
            <a:chExt cx="80964" cy="171450"/>
          </a:xfrm>
        </p:grpSpPr>
        <p:sp>
          <p:nvSpPr>
            <p:cNvPr id="173" name="Rectangle 15">
              <a:extLst>
                <a:ext uri="{FF2B5EF4-FFF2-40B4-BE49-F238E27FC236}">
                  <a16:creationId xmlns:a16="http://schemas.microsoft.com/office/drawing/2014/main" id="{57B63EC8-622A-4438-95C2-2F137EC77ED0}"/>
                </a:ext>
              </a:extLst>
            </p:cNvPr>
            <p:cNvSpPr>
              <a:spLocks noChangeArrowheads="1"/>
            </p:cNvSpPr>
            <p:nvPr/>
          </p:nvSpPr>
          <p:spPr bwMode="auto">
            <a:xfrm>
              <a:off x="6505574" y="4247024"/>
              <a:ext cx="80964"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 name="Rectangle 16">
              <a:extLst>
                <a:ext uri="{FF2B5EF4-FFF2-40B4-BE49-F238E27FC236}">
                  <a16:creationId xmlns:a16="http://schemas.microsoft.com/office/drawing/2014/main" id="{AD14A1BA-5CF7-40F6-ABF2-CE679FBECF62}"/>
                </a:ext>
              </a:extLst>
            </p:cNvPr>
            <p:cNvSpPr>
              <a:spLocks noChangeArrowheads="1"/>
            </p:cNvSpPr>
            <p:nvPr/>
          </p:nvSpPr>
          <p:spPr bwMode="auto">
            <a:xfrm>
              <a:off x="6519863" y="4252168"/>
              <a:ext cx="45720" cy="18288"/>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 name="Rectangle 17">
              <a:extLst>
                <a:ext uri="{FF2B5EF4-FFF2-40B4-BE49-F238E27FC236}">
                  <a16:creationId xmlns:a16="http://schemas.microsoft.com/office/drawing/2014/main" id="{2F3607F9-B992-4D82-9C8E-08CF4E526400}"/>
                </a:ext>
              </a:extLst>
            </p:cNvPr>
            <p:cNvSpPr>
              <a:spLocks noChangeArrowheads="1"/>
            </p:cNvSpPr>
            <p:nvPr/>
          </p:nvSpPr>
          <p:spPr bwMode="auto">
            <a:xfrm>
              <a:off x="6511924" y="4275599"/>
              <a:ext cx="66312" cy="138113"/>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176" name="Group 175">
              <a:extLst>
                <a:ext uri="{FF2B5EF4-FFF2-40B4-BE49-F238E27FC236}">
                  <a16:creationId xmlns:a16="http://schemas.microsoft.com/office/drawing/2014/main" id="{ECE30C40-0798-4181-BE23-923A49E95ABF}"/>
                </a:ext>
              </a:extLst>
            </p:cNvPr>
            <p:cNvGrpSpPr/>
            <p:nvPr/>
          </p:nvGrpSpPr>
          <p:grpSpPr>
            <a:xfrm>
              <a:off x="6560279" y="4286707"/>
              <a:ext cx="6353" cy="115895"/>
              <a:chOff x="6053138" y="4009242"/>
              <a:chExt cx="6353" cy="115895"/>
            </a:xfrm>
          </p:grpSpPr>
          <p:sp>
            <p:nvSpPr>
              <p:cNvPr id="178" name="Oval 37">
                <a:extLst>
                  <a:ext uri="{FF2B5EF4-FFF2-40B4-BE49-F238E27FC236}">
                    <a16:creationId xmlns:a16="http://schemas.microsoft.com/office/drawing/2014/main" id="{692404DF-6FEC-4871-9EFC-8EAE85FEEF7A}"/>
                  </a:ext>
                </a:extLst>
              </p:cNvPr>
              <p:cNvSpPr>
                <a:spLocks noChangeArrowheads="1"/>
              </p:cNvSpPr>
              <p:nvPr/>
            </p:nvSpPr>
            <p:spPr bwMode="auto">
              <a:xfrm>
                <a:off x="6053138" y="4009242"/>
                <a:ext cx="6350" cy="7938"/>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0" name="Oval 38">
                <a:extLst>
                  <a:ext uri="{FF2B5EF4-FFF2-40B4-BE49-F238E27FC236}">
                    <a16:creationId xmlns:a16="http://schemas.microsoft.com/office/drawing/2014/main" id="{2E111835-70D0-413B-B958-AF21DAAC7D20}"/>
                  </a:ext>
                </a:extLst>
              </p:cNvPr>
              <p:cNvSpPr>
                <a:spLocks noChangeArrowheads="1"/>
              </p:cNvSpPr>
              <p:nvPr/>
            </p:nvSpPr>
            <p:spPr bwMode="auto">
              <a:xfrm>
                <a:off x="6053138" y="4040992"/>
                <a:ext cx="6350" cy="6350"/>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1" name="Oval 39">
                <a:extLst>
                  <a:ext uri="{FF2B5EF4-FFF2-40B4-BE49-F238E27FC236}">
                    <a16:creationId xmlns:a16="http://schemas.microsoft.com/office/drawing/2014/main" id="{0408E4E8-D48A-44C0-90BA-57CCCC5273B0}"/>
                  </a:ext>
                </a:extLst>
              </p:cNvPr>
              <p:cNvSpPr>
                <a:spLocks noChangeArrowheads="1"/>
              </p:cNvSpPr>
              <p:nvPr/>
            </p:nvSpPr>
            <p:spPr bwMode="auto">
              <a:xfrm>
                <a:off x="6053138" y="4055280"/>
                <a:ext cx="6350" cy="7938"/>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2" name="Oval 40">
                <a:extLst>
                  <a:ext uri="{FF2B5EF4-FFF2-40B4-BE49-F238E27FC236}">
                    <a16:creationId xmlns:a16="http://schemas.microsoft.com/office/drawing/2014/main" id="{D8A254BA-6729-4BF0-942E-DDE9DDBAA1A5}"/>
                  </a:ext>
                </a:extLst>
              </p:cNvPr>
              <p:cNvSpPr>
                <a:spLocks noChangeArrowheads="1"/>
              </p:cNvSpPr>
              <p:nvPr/>
            </p:nvSpPr>
            <p:spPr bwMode="auto">
              <a:xfrm>
                <a:off x="6053138" y="4025117"/>
                <a:ext cx="6350" cy="7938"/>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4" name="Oval 37">
                <a:extLst>
                  <a:ext uri="{FF2B5EF4-FFF2-40B4-BE49-F238E27FC236}">
                    <a16:creationId xmlns:a16="http://schemas.microsoft.com/office/drawing/2014/main" id="{D1C629FA-21EC-4FA7-8680-D1AE551D685C}"/>
                  </a:ext>
                </a:extLst>
              </p:cNvPr>
              <p:cNvSpPr>
                <a:spLocks noChangeArrowheads="1"/>
              </p:cNvSpPr>
              <p:nvPr/>
            </p:nvSpPr>
            <p:spPr bwMode="auto">
              <a:xfrm>
                <a:off x="6053141" y="4071161"/>
                <a:ext cx="6350" cy="7938"/>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5" name="Oval 38">
                <a:extLst>
                  <a:ext uri="{FF2B5EF4-FFF2-40B4-BE49-F238E27FC236}">
                    <a16:creationId xmlns:a16="http://schemas.microsoft.com/office/drawing/2014/main" id="{2097E75F-8F81-4F47-9088-4EF2F7C44FD6}"/>
                  </a:ext>
                </a:extLst>
              </p:cNvPr>
              <p:cNvSpPr>
                <a:spLocks noChangeArrowheads="1"/>
              </p:cNvSpPr>
              <p:nvPr/>
            </p:nvSpPr>
            <p:spPr bwMode="auto">
              <a:xfrm>
                <a:off x="6053141" y="4102911"/>
                <a:ext cx="6350" cy="6350"/>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3" name="Oval 39">
                <a:extLst>
                  <a:ext uri="{FF2B5EF4-FFF2-40B4-BE49-F238E27FC236}">
                    <a16:creationId xmlns:a16="http://schemas.microsoft.com/office/drawing/2014/main" id="{CC826B17-8DA8-4946-A8F3-C347662BF2F2}"/>
                  </a:ext>
                </a:extLst>
              </p:cNvPr>
              <p:cNvSpPr>
                <a:spLocks noChangeArrowheads="1"/>
              </p:cNvSpPr>
              <p:nvPr/>
            </p:nvSpPr>
            <p:spPr bwMode="auto">
              <a:xfrm>
                <a:off x="6053141" y="4117199"/>
                <a:ext cx="6350" cy="7938"/>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4" name="Oval 40">
                <a:extLst>
                  <a:ext uri="{FF2B5EF4-FFF2-40B4-BE49-F238E27FC236}">
                    <a16:creationId xmlns:a16="http://schemas.microsoft.com/office/drawing/2014/main" id="{92F75037-9771-4EFD-BB93-0FEE6E4D21F0}"/>
                  </a:ext>
                </a:extLst>
              </p:cNvPr>
              <p:cNvSpPr>
                <a:spLocks noChangeArrowheads="1"/>
              </p:cNvSpPr>
              <p:nvPr/>
            </p:nvSpPr>
            <p:spPr bwMode="auto">
              <a:xfrm>
                <a:off x="6053141" y="4087036"/>
                <a:ext cx="6350" cy="7938"/>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cxnSp>
        <p:nvCxnSpPr>
          <p:cNvPr id="195" name="Connector: Elbow 194">
            <a:extLst>
              <a:ext uri="{FF2B5EF4-FFF2-40B4-BE49-F238E27FC236}">
                <a16:creationId xmlns:a16="http://schemas.microsoft.com/office/drawing/2014/main" id="{43CA796D-F5A7-47A8-8E66-8900583D1334}"/>
              </a:ext>
            </a:extLst>
          </p:cNvPr>
          <p:cNvCxnSpPr>
            <a:cxnSpLocks/>
          </p:cNvCxnSpPr>
          <p:nvPr/>
        </p:nvCxnSpPr>
        <p:spPr>
          <a:xfrm rot="16200000" flipH="1">
            <a:off x="1614097" y="2698347"/>
            <a:ext cx="1645899" cy="1148503"/>
          </a:xfrm>
          <a:prstGeom prst="bentConnector3">
            <a:avLst>
              <a:gd name="adj1" fmla="val 98184"/>
            </a:avLst>
          </a:prstGeom>
          <a:noFill/>
          <a:ln w="38100" algn="ctr">
            <a:solidFill>
              <a:schemeClr val="accent2">
                <a:lumMod val="50000"/>
              </a:schemeClr>
            </a:solidFill>
            <a:prstDash val="sysDot"/>
            <a:round/>
            <a:headEnd/>
            <a:tailEnd/>
          </a:ln>
          <a:extLst>
            <a:ext uri="{909E8E84-426E-40DD-AFC4-6F175D3DCCD1}">
              <a14:hiddenFill xmlns:a14="http://schemas.microsoft.com/office/drawing/2010/main">
                <a:noFill/>
              </a14:hiddenFill>
            </a:ext>
          </a:extLst>
        </p:spPr>
      </p:cxnSp>
      <p:cxnSp>
        <p:nvCxnSpPr>
          <p:cNvPr id="196" name="Connector: Elbow 195">
            <a:extLst>
              <a:ext uri="{FF2B5EF4-FFF2-40B4-BE49-F238E27FC236}">
                <a16:creationId xmlns:a16="http://schemas.microsoft.com/office/drawing/2014/main" id="{8C574358-8134-4431-9E4B-6C575A2C4120}"/>
              </a:ext>
            </a:extLst>
          </p:cNvPr>
          <p:cNvCxnSpPr>
            <a:cxnSpLocks/>
          </p:cNvCxnSpPr>
          <p:nvPr/>
        </p:nvCxnSpPr>
        <p:spPr>
          <a:xfrm flipV="1">
            <a:off x="2354274" y="4024690"/>
            <a:ext cx="657024" cy="765258"/>
          </a:xfrm>
          <a:prstGeom prst="bentConnector2">
            <a:avLst/>
          </a:prstGeom>
          <a:noFill/>
          <a:ln w="38100" algn="ctr">
            <a:solidFill>
              <a:schemeClr val="accent2">
                <a:lumMod val="50000"/>
              </a:schemeClr>
            </a:solidFill>
            <a:prstDash val="sysDot"/>
            <a:round/>
            <a:headEnd/>
            <a:tailEnd/>
          </a:ln>
          <a:extLst>
            <a:ext uri="{909E8E84-426E-40DD-AFC4-6F175D3DCCD1}">
              <a14:hiddenFill xmlns:a14="http://schemas.microsoft.com/office/drawing/2010/main">
                <a:noFill/>
              </a14:hiddenFill>
            </a:ext>
          </a:extLst>
        </p:spPr>
      </p:cxnSp>
      <p:cxnSp>
        <p:nvCxnSpPr>
          <p:cNvPr id="202" name="Straight Connector 201">
            <a:extLst>
              <a:ext uri="{FF2B5EF4-FFF2-40B4-BE49-F238E27FC236}">
                <a16:creationId xmlns:a16="http://schemas.microsoft.com/office/drawing/2014/main" id="{8BFB844E-2B42-403A-A9A0-74FE7BA7232C}"/>
              </a:ext>
            </a:extLst>
          </p:cNvPr>
          <p:cNvCxnSpPr>
            <a:cxnSpLocks/>
          </p:cNvCxnSpPr>
          <p:nvPr/>
        </p:nvCxnSpPr>
        <p:spPr>
          <a:xfrm flipV="1">
            <a:off x="2127390" y="4775086"/>
            <a:ext cx="0" cy="430962"/>
          </a:xfrm>
          <a:prstGeom prst="line">
            <a:avLst/>
          </a:prstGeom>
          <a:noFill/>
          <a:ln w="38100" algn="ctr">
            <a:solidFill>
              <a:schemeClr val="accent2">
                <a:lumMod val="50000"/>
              </a:schemeClr>
            </a:solidFill>
            <a:prstDash val="sysDot"/>
            <a:round/>
            <a:headEnd/>
            <a:tailEnd/>
          </a:ln>
          <a:extLst>
            <a:ext uri="{909E8E84-426E-40DD-AFC4-6F175D3DCCD1}">
              <a14:hiddenFill xmlns:a14="http://schemas.microsoft.com/office/drawing/2010/main">
                <a:noFill/>
              </a14:hiddenFill>
            </a:ext>
          </a:extLst>
        </p:spPr>
      </p:cxnSp>
      <p:cxnSp>
        <p:nvCxnSpPr>
          <p:cNvPr id="210" name="Connector: Elbow 209">
            <a:extLst>
              <a:ext uri="{FF2B5EF4-FFF2-40B4-BE49-F238E27FC236}">
                <a16:creationId xmlns:a16="http://schemas.microsoft.com/office/drawing/2014/main" id="{7E71FB31-8C84-4735-8727-5A97D7868DE6}"/>
              </a:ext>
            </a:extLst>
          </p:cNvPr>
          <p:cNvCxnSpPr>
            <a:cxnSpLocks/>
            <a:stCxn id="173" idx="3"/>
          </p:cNvCxnSpPr>
          <p:nvPr/>
        </p:nvCxnSpPr>
        <p:spPr>
          <a:xfrm flipV="1">
            <a:off x="2209335" y="5105196"/>
            <a:ext cx="1509734" cy="308578"/>
          </a:xfrm>
          <a:prstGeom prst="bentConnector3">
            <a:avLst>
              <a:gd name="adj1" fmla="val 73974"/>
            </a:avLst>
          </a:prstGeom>
          <a:noFill/>
          <a:ln w="38100" algn="ctr">
            <a:solidFill>
              <a:schemeClr val="accent4">
                <a:lumMod val="75000"/>
              </a:schemeClr>
            </a:solidFill>
            <a:prstDash val="solid"/>
            <a:round/>
            <a:headEnd/>
            <a:tailEnd/>
          </a:ln>
          <a:extLst>
            <a:ext uri="{909E8E84-426E-40DD-AFC4-6F175D3DCCD1}">
              <a14:hiddenFill xmlns:a14="http://schemas.microsoft.com/office/drawing/2010/main">
                <a:noFill/>
              </a14:hiddenFill>
            </a:ext>
          </a:extLst>
        </p:spPr>
      </p:cxnSp>
      <p:cxnSp>
        <p:nvCxnSpPr>
          <p:cNvPr id="222" name="Connector: Elbow 221">
            <a:extLst>
              <a:ext uri="{FF2B5EF4-FFF2-40B4-BE49-F238E27FC236}">
                <a16:creationId xmlns:a16="http://schemas.microsoft.com/office/drawing/2014/main" id="{85F90906-93FB-4037-9FB0-9648BA2B165F}"/>
              </a:ext>
            </a:extLst>
          </p:cNvPr>
          <p:cNvCxnSpPr>
            <a:cxnSpLocks/>
          </p:cNvCxnSpPr>
          <p:nvPr/>
        </p:nvCxnSpPr>
        <p:spPr>
          <a:xfrm rot="10800000">
            <a:off x="3723363" y="5085417"/>
            <a:ext cx="1116453" cy="998844"/>
          </a:xfrm>
          <a:prstGeom prst="bentConnector3">
            <a:avLst>
              <a:gd name="adj1" fmla="val 100336"/>
            </a:avLst>
          </a:prstGeom>
          <a:noFill/>
          <a:ln w="38100" algn="ctr">
            <a:solidFill>
              <a:schemeClr val="accent4">
                <a:lumMod val="75000"/>
              </a:schemeClr>
            </a:solidFill>
            <a:prstDash val="solid"/>
            <a:round/>
            <a:headEnd/>
            <a:tailEnd/>
          </a:ln>
          <a:extLst>
            <a:ext uri="{909E8E84-426E-40DD-AFC4-6F175D3DCCD1}">
              <a14:hiddenFill xmlns:a14="http://schemas.microsoft.com/office/drawing/2010/main">
                <a:noFill/>
              </a14:hiddenFill>
            </a:ext>
          </a:extLst>
        </p:spPr>
      </p:cxnSp>
      <p:cxnSp>
        <p:nvCxnSpPr>
          <p:cNvPr id="245" name="Connector: Elbow 244">
            <a:extLst>
              <a:ext uri="{FF2B5EF4-FFF2-40B4-BE49-F238E27FC236}">
                <a16:creationId xmlns:a16="http://schemas.microsoft.com/office/drawing/2014/main" id="{06E285FA-DA3F-46C1-BDD7-22A24D65E176}"/>
              </a:ext>
            </a:extLst>
          </p:cNvPr>
          <p:cNvCxnSpPr>
            <a:cxnSpLocks/>
          </p:cNvCxnSpPr>
          <p:nvPr/>
        </p:nvCxnSpPr>
        <p:spPr>
          <a:xfrm flipV="1">
            <a:off x="5336341" y="6056082"/>
            <a:ext cx="490475" cy="1868"/>
          </a:xfrm>
          <a:prstGeom prst="bentConnector3">
            <a:avLst>
              <a:gd name="adj1" fmla="val 50000"/>
            </a:avLst>
          </a:prstGeom>
          <a:noFill/>
          <a:ln w="38100" algn="ctr">
            <a:solidFill>
              <a:schemeClr val="accent4">
                <a:lumMod val="75000"/>
              </a:schemeClr>
            </a:solidFill>
            <a:prstDash val="sysDash"/>
            <a:round/>
            <a:headEnd/>
            <a:tailEnd/>
          </a:ln>
          <a:extLst>
            <a:ext uri="{909E8E84-426E-40DD-AFC4-6F175D3DCCD1}">
              <a14:hiddenFill xmlns:a14="http://schemas.microsoft.com/office/drawing/2010/main">
                <a:noFill/>
              </a14:hiddenFill>
            </a:ext>
          </a:extLst>
        </p:spPr>
      </p:cxnSp>
      <p:sp>
        <p:nvSpPr>
          <p:cNvPr id="247" name="TextBox 246">
            <a:extLst>
              <a:ext uri="{FF2B5EF4-FFF2-40B4-BE49-F238E27FC236}">
                <a16:creationId xmlns:a16="http://schemas.microsoft.com/office/drawing/2014/main" id="{AD714297-0232-4998-9DFF-8BC0FF653716}"/>
              </a:ext>
            </a:extLst>
          </p:cNvPr>
          <p:cNvSpPr txBox="1"/>
          <p:nvPr/>
        </p:nvSpPr>
        <p:spPr>
          <a:xfrm>
            <a:off x="5781143" y="5955003"/>
            <a:ext cx="1204415" cy="200055"/>
          </a:xfrm>
          <a:prstGeom prst="rect">
            <a:avLst/>
          </a:prstGeom>
          <a:noFill/>
        </p:spPr>
        <p:txBody>
          <a:bodyPr wrap="square" rtlCol="0">
            <a:spAutoFit/>
          </a:bodyPr>
          <a:lstStyle/>
          <a:p>
            <a:r>
              <a:rPr lang="en-US" sz="700" dirty="0" err="1">
                <a:solidFill>
                  <a:schemeClr val="accent2"/>
                </a:solidFill>
              </a:rPr>
              <a:t>ProfiNet</a:t>
            </a:r>
            <a:r>
              <a:rPr lang="en-US" sz="700" dirty="0">
                <a:solidFill>
                  <a:schemeClr val="accent2"/>
                </a:solidFill>
              </a:rPr>
              <a:t> </a:t>
            </a:r>
          </a:p>
        </p:txBody>
      </p:sp>
      <p:sp>
        <p:nvSpPr>
          <p:cNvPr id="258" name="TextBox 257">
            <a:extLst>
              <a:ext uri="{FF2B5EF4-FFF2-40B4-BE49-F238E27FC236}">
                <a16:creationId xmlns:a16="http://schemas.microsoft.com/office/drawing/2014/main" id="{7210F56E-48AA-4AA8-8827-75DD123CBD0E}"/>
              </a:ext>
            </a:extLst>
          </p:cNvPr>
          <p:cNvSpPr txBox="1"/>
          <p:nvPr/>
        </p:nvSpPr>
        <p:spPr>
          <a:xfrm>
            <a:off x="2168912" y="5502596"/>
            <a:ext cx="749445" cy="307777"/>
          </a:xfrm>
          <a:prstGeom prst="rect">
            <a:avLst/>
          </a:prstGeom>
          <a:noFill/>
        </p:spPr>
        <p:txBody>
          <a:bodyPr wrap="square" rtlCol="0">
            <a:spAutoFit/>
          </a:bodyPr>
          <a:lstStyle/>
          <a:p>
            <a:r>
              <a:rPr lang="en-US" sz="700" dirty="0"/>
              <a:t>ProfiNet Service Bridge</a:t>
            </a:r>
          </a:p>
        </p:txBody>
      </p:sp>
      <p:sp>
        <p:nvSpPr>
          <p:cNvPr id="259" name="TextBox 258">
            <a:extLst>
              <a:ext uri="{FF2B5EF4-FFF2-40B4-BE49-F238E27FC236}">
                <a16:creationId xmlns:a16="http://schemas.microsoft.com/office/drawing/2014/main" id="{78E7DC66-A902-4394-A6E0-1F0187EB30A3}"/>
              </a:ext>
            </a:extLst>
          </p:cNvPr>
          <p:cNvSpPr txBox="1"/>
          <p:nvPr/>
        </p:nvSpPr>
        <p:spPr>
          <a:xfrm>
            <a:off x="1891832" y="4325839"/>
            <a:ext cx="973791" cy="369332"/>
          </a:xfrm>
          <a:prstGeom prst="rect">
            <a:avLst/>
          </a:prstGeom>
          <a:noFill/>
        </p:spPr>
        <p:txBody>
          <a:bodyPr wrap="square" rtlCol="0">
            <a:spAutoFit/>
          </a:bodyPr>
          <a:lstStyle/>
          <a:p>
            <a:r>
              <a:rPr lang="en-US" sz="600" dirty="0"/>
              <a:t>ProfiNet </a:t>
            </a:r>
          </a:p>
          <a:p>
            <a:r>
              <a:rPr lang="en-US" sz="600" dirty="0"/>
              <a:t>Security module</a:t>
            </a:r>
          </a:p>
          <a:p>
            <a:r>
              <a:rPr lang="en-US" sz="600" dirty="0"/>
              <a:t>SCALANCE “S”</a:t>
            </a:r>
          </a:p>
        </p:txBody>
      </p:sp>
      <p:sp>
        <p:nvSpPr>
          <p:cNvPr id="263" name="Text Box 207">
            <a:extLst>
              <a:ext uri="{FF2B5EF4-FFF2-40B4-BE49-F238E27FC236}">
                <a16:creationId xmlns:a16="http://schemas.microsoft.com/office/drawing/2014/main" id="{E0A66D02-7580-4B2B-A401-C48581307F14}"/>
              </a:ext>
            </a:extLst>
          </p:cNvPr>
          <p:cNvSpPr txBox="1">
            <a:spLocks noChangeArrowheads="1"/>
          </p:cNvSpPr>
          <p:nvPr/>
        </p:nvSpPr>
        <p:spPr bwMode="auto">
          <a:xfrm>
            <a:off x="2513624" y="5276154"/>
            <a:ext cx="470427" cy="151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nchorCtr="0">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latinLnBrk="1">
              <a:lnSpc>
                <a:spcPct val="60000"/>
              </a:lnSpc>
              <a:spcBef>
                <a:spcPct val="50000"/>
              </a:spcBef>
              <a:buNone/>
            </a:pPr>
            <a:r>
              <a:rPr lang="en-US" altLang="ko-KR" sz="601" b="1" dirty="0">
                <a:latin typeface="Arial" panose="020B0604020202020204" pitchFamily="34" charset="0"/>
              </a:rPr>
              <a:t>I/O BUS</a:t>
            </a:r>
          </a:p>
        </p:txBody>
      </p:sp>
      <p:cxnSp>
        <p:nvCxnSpPr>
          <p:cNvPr id="265" name="Straight Connector 260">
            <a:extLst>
              <a:ext uri="{FF2B5EF4-FFF2-40B4-BE49-F238E27FC236}">
                <a16:creationId xmlns:a16="http://schemas.microsoft.com/office/drawing/2014/main" id="{29A3AA00-BA42-47E2-803D-7C7D466D4B0A}"/>
              </a:ext>
            </a:extLst>
          </p:cNvPr>
          <p:cNvCxnSpPr>
            <a:cxnSpLocks noChangeShapeType="1"/>
          </p:cNvCxnSpPr>
          <p:nvPr/>
        </p:nvCxnSpPr>
        <p:spPr bwMode="auto">
          <a:xfrm>
            <a:off x="8080904" y="5268282"/>
            <a:ext cx="0" cy="235219"/>
          </a:xfrm>
          <a:prstGeom prst="line">
            <a:avLst/>
          </a:prstGeom>
          <a:noFill/>
          <a:ln w="38100" algn="ctr">
            <a:solidFill>
              <a:schemeClr val="accent2">
                <a:lumMod val="50000"/>
              </a:schemeClr>
            </a:solidFill>
            <a:prstDash val="sysDot"/>
            <a:round/>
            <a:headEnd/>
            <a:tailEnd/>
          </a:ln>
          <a:extLst>
            <a:ext uri="{909E8E84-426E-40DD-AFC4-6F175D3DCCD1}">
              <a14:hiddenFill xmlns:a14="http://schemas.microsoft.com/office/drawing/2010/main">
                <a:noFill/>
              </a14:hiddenFill>
            </a:ext>
          </a:extLst>
        </p:spPr>
      </p:cxnSp>
      <p:sp>
        <p:nvSpPr>
          <p:cNvPr id="266" name="Text Box 207">
            <a:extLst>
              <a:ext uri="{FF2B5EF4-FFF2-40B4-BE49-F238E27FC236}">
                <a16:creationId xmlns:a16="http://schemas.microsoft.com/office/drawing/2014/main" id="{8532C6EA-DB9E-4794-82DD-9663B037BD6A}"/>
              </a:ext>
            </a:extLst>
          </p:cNvPr>
          <p:cNvSpPr txBox="1">
            <a:spLocks noChangeArrowheads="1"/>
          </p:cNvSpPr>
          <p:nvPr/>
        </p:nvSpPr>
        <p:spPr bwMode="auto">
          <a:xfrm>
            <a:off x="7811161" y="5037938"/>
            <a:ext cx="517510" cy="151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nchorCtr="0">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latinLnBrk="1">
              <a:lnSpc>
                <a:spcPct val="60000"/>
              </a:lnSpc>
              <a:spcBef>
                <a:spcPct val="50000"/>
              </a:spcBef>
              <a:buNone/>
            </a:pPr>
            <a:r>
              <a:rPr lang="en-US" altLang="ko-KR" sz="601" b="1" dirty="0">
                <a:latin typeface="Arial" panose="020B0604020202020204" pitchFamily="34" charset="0"/>
              </a:rPr>
              <a:t>ProfiNet</a:t>
            </a:r>
          </a:p>
        </p:txBody>
      </p:sp>
      <p:sp>
        <p:nvSpPr>
          <p:cNvPr id="267" name="Text Box 207">
            <a:extLst>
              <a:ext uri="{FF2B5EF4-FFF2-40B4-BE49-F238E27FC236}">
                <a16:creationId xmlns:a16="http://schemas.microsoft.com/office/drawing/2014/main" id="{8F659B76-F3D8-44C8-8BEA-5576E71F2980}"/>
              </a:ext>
            </a:extLst>
          </p:cNvPr>
          <p:cNvSpPr txBox="1">
            <a:spLocks noChangeArrowheads="1"/>
          </p:cNvSpPr>
          <p:nvPr/>
        </p:nvSpPr>
        <p:spPr bwMode="auto">
          <a:xfrm>
            <a:off x="7745814" y="5126157"/>
            <a:ext cx="671063" cy="151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nchorCtr="0">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latinLnBrk="1">
              <a:lnSpc>
                <a:spcPct val="60000"/>
              </a:lnSpc>
              <a:spcBef>
                <a:spcPct val="50000"/>
              </a:spcBef>
              <a:buNone/>
            </a:pPr>
            <a:r>
              <a:rPr lang="en-US" altLang="ko-KR" sz="601" b="1" dirty="0">
                <a:latin typeface="Arial" panose="020B0604020202020204" pitchFamily="34" charset="0"/>
              </a:rPr>
              <a:t>Bridge BUS</a:t>
            </a:r>
          </a:p>
        </p:txBody>
      </p:sp>
      <p:sp>
        <p:nvSpPr>
          <p:cNvPr id="268" name="Text Box 207">
            <a:extLst>
              <a:ext uri="{FF2B5EF4-FFF2-40B4-BE49-F238E27FC236}">
                <a16:creationId xmlns:a16="http://schemas.microsoft.com/office/drawing/2014/main" id="{2C8ACECD-A23D-4774-98EE-7B3495081150}"/>
              </a:ext>
            </a:extLst>
          </p:cNvPr>
          <p:cNvSpPr txBox="1">
            <a:spLocks noChangeArrowheads="1"/>
          </p:cNvSpPr>
          <p:nvPr/>
        </p:nvSpPr>
        <p:spPr bwMode="auto">
          <a:xfrm>
            <a:off x="8272010" y="5040135"/>
            <a:ext cx="517510" cy="151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nchorCtr="0">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latinLnBrk="1">
              <a:lnSpc>
                <a:spcPct val="60000"/>
              </a:lnSpc>
              <a:spcBef>
                <a:spcPct val="50000"/>
              </a:spcBef>
              <a:buNone/>
            </a:pPr>
            <a:r>
              <a:rPr lang="en-US" altLang="ko-KR" sz="601" b="1" dirty="0">
                <a:latin typeface="Arial" panose="020B0604020202020204" pitchFamily="34" charset="0"/>
              </a:rPr>
              <a:t>ProfiNet</a:t>
            </a:r>
          </a:p>
        </p:txBody>
      </p:sp>
      <p:pic>
        <p:nvPicPr>
          <p:cNvPr id="269" name="Picture 90">
            <a:extLst>
              <a:ext uri="{FF2B5EF4-FFF2-40B4-BE49-F238E27FC236}">
                <a16:creationId xmlns:a16="http://schemas.microsoft.com/office/drawing/2014/main" id="{3C44F75D-15E3-49ED-A5CD-B7C2F61C52E6}"/>
              </a:ext>
            </a:extLst>
          </p:cNvPr>
          <p:cNvPicPr>
            <a:picLocks noChangeArrowheads="1"/>
          </p:cNvPicPr>
          <p:nvPr/>
        </p:nvPicPr>
        <p:blipFill>
          <a:blip r:embed="rId5" cstate="print"/>
          <a:srcRect/>
          <a:stretch>
            <a:fillRect/>
          </a:stretch>
        </p:blipFill>
        <p:spPr bwMode="auto">
          <a:xfrm rot="10800000" flipV="1">
            <a:off x="1965623" y="4681603"/>
            <a:ext cx="356963" cy="222584"/>
          </a:xfrm>
          <a:prstGeom prst="rect">
            <a:avLst/>
          </a:prstGeom>
          <a:noFill/>
          <a:ln w="9525">
            <a:noFill/>
            <a:miter lim="800000"/>
            <a:headEnd/>
            <a:tailEnd/>
          </a:ln>
        </p:spPr>
      </p:pic>
      <p:sp>
        <p:nvSpPr>
          <p:cNvPr id="200" name="Text Box 207">
            <a:extLst>
              <a:ext uri="{FF2B5EF4-FFF2-40B4-BE49-F238E27FC236}">
                <a16:creationId xmlns:a16="http://schemas.microsoft.com/office/drawing/2014/main" id="{05BC7E97-048F-42DA-B5F5-A4A3BAEA1B77}"/>
              </a:ext>
            </a:extLst>
          </p:cNvPr>
          <p:cNvSpPr txBox="1">
            <a:spLocks noChangeArrowheads="1"/>
          </p:cNvSpPr>
          <p:nvPr/>
        </p:nvSpPr>
        <p:spPr bwMode="auto">
          <a:xfrm>
            <a:off x="7219497" y="5125108"/>
            <a:ext cx="470427" cy="151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nchorCtr="0">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latinLnBrk="1">
              <a:lnSpc>
                <a:spcPct val="60000"/>
              </a:lnSpc>
              <a:spcBef>
                <a:spcPct val="50000"/>
              </a:spcBef>
              <a:buNone/>
            </a:pPr>
            <a:r>
              <a:rPr lang="en-US" altLang="ko-KR" sz="601" b="1" dirty="0">
                <a:latin typeface="Arial" panose="020B0604020202020204" pitchFamily="34" charset="0"/>
              </a:rPr>
              <a:t>I/O BUS</a:t>
            </a:r>
          </a:p>
        </p:txBody>
      </p:sp>
      <p:cxnSp>
        <p:nvCxnSpPr>
          <p:cNvPr id="203" name="Straight Connector 277">
            <a:extLst>
              <a:ext uri="{FF2B5EF4-FFF2-40B4-BE49-F238E27FC236}">
                <a16:creationId xmlns:a16="http://schemas.microsoft.com/office/drawing/2014/main" id="{85B3C180-BF72-48BA-B15E-FFD4D7268138}"/>
              </a:ext>
            </a:extLst>
          </p:cNvPr>
          <p:cNvCxnSpPr>
            <a:cxnSpLocks noChangeShapeType="1"/>
          </p:cNvCxnSpPr>
          <p:nvPr/>
        </p:nvCxnSpPr>
        <p:spPr bwMode="auto">
          <a:xfrm>
            <a:off x="7522959" y="5246703"/>
            <a:ext cx="0" cy="249154"/>
          </a:xfrm>
          <a:prstGeom prst="line">
            <a:avLst/>
          </a:prstGeom>
          <a:noFill/>
          <a:ln w="38100" algn="ctr">
            <a:solidFill>
              <a:srgbClr val="7030A0"/>
            </a:solidFill>
            <a:round/>
            <a:headEnd/>
            <a:tailEnd/>
          </a:ln>
          <a:extLst>
            <a:ext uri="{909E8E84-426E-40DD-AFC4-6F175D3DCCD1}">
              <a14:hiddenFill xmlns:a14="http://schemas.microsoft.com/office/drawing/2010/main">
                <a:noFill/>
              </a14:hiddenFill>
            </a:ext>
          </a:extLst>
        </p:spPr>
      </p:cxnSp>
      <p:sp>
        <p:nvSpPr>
          <p:cNvPr id="205" name="Text Box 207">
            <a:extLst>
              <a:ext uri="{FF2B5EF4-FFF2-40B4-BE49-F238E27FC236}">
                <a16:creationId xmlns:a16="http://schemas.microsoft.com/office/drawing/2014/main" id="{44B19C9C-7285-4A09-B709-D3893C9E25B7}"/>
              </a:ext>
            </a:extLst>
          </p:cNvPr>
          <p:cNvSpPr txBox="1">
            <a:spLocks noChangeArrowheads="1"/>
          </p:cNvSpPr>
          <p:nvPr/>
        </p:nvSpPr>
        <p:spPr bwMode="auto">
          <a:xfrm>
            <a:off x="7170094" y="5038992"/>
            <a:ext cx="517510" cy="151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nchorCtr="0">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latinLnBrk="1">
              <a:lnSpc>
                <a:spcPct val="60000"/>
              </a:lnSpc>
              <a:spcBef>
                <a:spcPct val="50000"/>
              </a:spcBef>
              <a:buNone/>
            </a:pPr>
            <a:r>
              <a:rPr lang="en-US" altLang="ko-KR" sz="601" b="1" dirty="0">
                <a:latin typeface="Arial" panose="020B0604020202020204" pitchFamily="34" charset="0"/>
              </a:rPr>
              <a:t>Profibus</a:t>
            </a:r>
          </a:p>
        </p:txBody>
      </p:sp>
      <p:cxnSp>
        <p:nvCxnSpPr>
          <p:cNvPr id="190" name="Connector: Elbow 189">
            <a:extLst>
              <a:ext uri="{FF2B5EF4-FFF2-40B4-BE49-F238E27FC236}">
                <a16:creationId xmlns:a16="http://schemas.microsoft.com/office/drawing/2014/main" id="{01B5EFA3-198A-4BB4-81EE-8229408CA520}"/>
              </a:ext>
            </a:extLst>
          </p:cNvPr>
          <p:cNvCxnSpPr>
            <a:cxnSpLocks/>
          </p:cNvCxnSpPr>
          <p:nvPr/>
        </p:nvCxnSpPr>
        <p:spPr>
          <a:xfrm rot="16200000" flipH="1">
            <a:off x="2260645" y="2793197"/>
            <a:ext cx="723290" cy="74725"/>
          </a:xfrm>
          <a:prstGeom prst="bentConnector3">
            <a:avLst>
              <a:gd name="adj1" fmla="val 50000"/>
            </a:avLst>
          </a:prstGeom>
          <a:noFill/>
          <a:ln w="38100" algn="ctr">
            <a:solidFill>
              <a:srgbClr val="438E00"/>
            </a:solidFill>
            <a:round/>
            <a:headEnd/>
            <a:tailEnd/>
          </a:ln>
          <a:extLst>
            <a:ext uri="{909E8E84-426E-40DD-AFC4-6F175D3DCCD1}">
              <a14:hiddenFill xmlns:a14="http://schemas.microsoft.com/office/drawing/2010/main">
                <a:noFill/>
              </a14:hiddenFill>
            </a:ext>
          </a:extLst>
        </p:spPr>
      </p:cxnSp>
      <p:cxnSp>
        <p:nvCxnSpPr>
          <p:cNvPr id="209" name="Connector: Elbow 208">
            <a:extLst>
              <a:ext uri="{FF2B5EF4-FFF2-40B4-BE49-F238E27FC236}">
                <a16:creationId xmlns:a16="http://schemas.microsoft.com/office/drawing/2014/main" id="{15C856E0-5031-4A41-B022-F35D5E1F99C0}"/>
              </a:ext>
            </a:extLst>
          </p:cNvPr>
          <p:cNvCxnSpPr>
            <a:cxnSpLocks/>
            <a:stCxn id="167" idx="2"/>
          </p:cNvCxnSpPr>
          <p:nvPr/>
        </p:nvCxnSpPr>
        <p:spPr>
          <a:xfrm rot="16200000" flipH="1">
            <a:off x="2525451" y="3372684"/>
            <a:ext cx="512852" cy="543193"/>
          </a:xfrm>
          <a:prstGeom prst="bentConnector2">
            <a:avLst/>
          </a:prstGeom>
          <a:noFill/>
          <a:ln w="38100" algn="ctr">
            <a:solidFill>
              <a:schemeClr val="accent6">
                <a:lumMod val="75000"/>
              </a:schemeClr>
            </a:solidFill>
            <a:prstDash val="solid"/>
            <a:round/>
            <a:headEnd/>
            <a:tailEnd/>
          </a:ln>
          <a:extLst>
            <a:ext uri="{909E8E84-426E-40DD-AFC4-6F175D3DCCD1}">
              <a14:hiddenFill xmlns:a14="http://schemas.microsoft.com/office/drawing/2010/main">
                <a:noFill/>
              </a14:hiddenFill>
            </a:ext>
          </a:extLst>
        </p:spPr>
      </p:cxnSp>
      <p:sp>
        <p:nvSpPr>
          <p:cNvPr id="663" name="Rectangle 316">
            <a:extLst>
              <a:ext uri="{FF2B5EF4-FFF2-40B4-BE49-F238E27FC236}">
                <a16:creationId xmlns:a16="http://schemas.microsoft.com/office/drawing/2014/main" id="{F3ED2557-9E5D-40CA-AC55-3C0487D78F6F}"/>
              </a:ext>
            </a:extLst>
          </p:cNvPr>
          <p:cNvSpPr>
            <a:spLocks noChangeArrowheads="1"/>
          </p:cNvSpPr>
          <p:nvPr/>
        </p:nvSpPr>
        <p:spPr bwMode="auto">
          <a:xfrm>
            <a:off x="2972327" y="3858101"/>
            <a:ext cx="469216" cy="149662"/>
          </a:xfrm>
          <a:prstGeom prst="rect">
            <a:avLst/>
          </a:prstGeom>
          <a:solidFill>
            <a:schemeClr val="accent6">
              <a:lumMod val="60000"/>
              <a:lumOff val="40000"/>
            </a:schemeClr>
          </a:solidFill>
          <a:ln w="12700" algn="ctr">
            <a:solidFill>
              <a:schemeClr val="tx1"/>
            </a:solidFill>
            <a:miter lim="800000"/>
            <a:headEnd/>
            <a:tailEnd/>
          </a:ln>
        </p:spPr>
        <p:txBody>
          <a:bodyPr wrap="none" anchor="ct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defTabSz="572104" latinLnBrk="1">
              <a:lnSpc>
                <a:spcPct val="89000"/>
              </a:lnSpc>
              <a:spcBef>
                <a:spcPct val="0"/>
              </a:spcBef>
              <a:buNone/>
            </a:pPr>
            <a:endParaRPr lang="en-US" altLang="ko-KR" sz="428" b="1" dirty="0">
              <a:solidFill>
                <a:prstClr val="black"/>
              </a:solidFill>
              <a:latin typeface="Arial" panose="020B0604020202020204" pitchFamily="34" charset="0"/>
              <a:ea typeface="맑은 고딕" panose="020B0503020000020004" pitchFamily="34" charset="-127"/>
            </a:endParaRPr>
          </a:p>
          <a:p>
            <a:pPr algn="ctr" defTabSz="572104" latinLnBrk="1">
              <a:lnSpc>
                <a:spcPct val="89000"/>
              </a:lnSpc>
              <a:spcBef>
                <a:spcPct val="0"/>
              </a:spcBef>
              <a:buNone/>
            </a:pPr>
            <a:endParaRPr lang="en-US" altLang="ko-KR" sz="428" b="1" dirty="0">
              <a:solidFill>
                <a:prstClr val="black"/>
              </a:solidFill>
              <a:latin typeface="Arial" panose="020B0604020202020204" pitchFamily="34" charset="0"/>
              <a:ea typeface="맑은 고딕" panose="020B0503020000020004" pitchFamily="34" charset="-127"/>
            </a:endParaRPr>
          </a:p>
          <a:p>
            <a:pPr algn="ctr" defTabSz="572104" latinLnBrk="1">
              <a:lnSpc>
                <a:spcPct val="89000"/>
              </a:lnSpc>
              <a:spcBef>
                <a:spcPct val="0"/>
              </a:spcBef>
              <a:buNone/>
            </a:pPr>
            <a:r>
              <a:rPr lang="en-US" altLang="ko-KR" sz="428" b="1" dirty="0">
                <a:solidFill>
                  <a:prstClr val="black"/>
                </a:solidFill>
                <a:latin typeface="Arial" panose="020B0604020202020204" pitchFamily="34" charset="0"/>
                <a:ea typeface="맑은 고딕" panose="020B0503020000020004" pitchFamily="34" charset="-127"/>
              </a:rPr>
              <a:t>Fiber</a:t>
            </a:r>
          </a:p>
          <a:p>
            <a:pPr algn="ctr" defTabSz="572104" latinLnBrk="1">
              <a:lnSpc>
                <a:spcPct val="89000"/>
              </a:lnSpc>
              <a:spcBef>
                <a:spcPct val="0"/>
              </a:spcBef>
              <a:buNone/>
            </a:pPr>
            <a:r>
              <a:rPr lang="en-US" altLang="ko-KR" sz="428" b="1" dirty="0">
                <a:solidFill>
                  <a:prstClr val="black"/>
                </a:solidFill>
                <a:latin typeface="Arial" panose="020B0604020202020204" pitchFamily="34" charset="0"/>
                <a:ea typeface="맑은 고딕" panose="020B0503020000020004" pitchFamily="34" charset="-127"/>
              </a:rPr>
              <a:t>Optic</a:t>
            </a:r>
          </a:p>
          <a:p>
            <a:pPr algn="ctr" defTabSz="572104" latinLnBrk="1">
              <a:lnSpc>
                <a:spcPct val="89000"/>
              </a:lnSpc>
              <a:spcBef>
                <a:spcPct val="0"/>
              </a:spcBef>
              <a:buNone/>
            </a:pPr>
            <a:endParaRPr lang="en-US" altLang="ko-KR" sz="428" b="1" dirty="0">
              <a:solidFill>
                <a:prstClr val="black"/>
              </a:solidFill>
              <a:latin typeface="Arial" panose="020B0604020202020204" pitchFamily="34" charset="0"/>
              <a:ea typeface="맑은 고딕" panose="020B0503020000020004" pitchFamily="34" charset="-127"/>
            </a:endParaRPr>
          </a:p>
          <a:p>
            <a:pPr algn="ctr" defTabSz="572104" latinLnBrk="1">
              <a:lnSpc>
                <a:spcPct val="89000"/>
              </a:lnSpc>
              <a:spcBef>
                <a:spcPct val="0"/>
              </a:spcBef>
              <a:buNone/>
            </a:pPr>
            <a:r>
              <a:rPr lang="en-US" altLang="ko-KR" sz="428" b="1" dirty="0">
                <a:solidFill>
                  <a:prstClr val="black"/>
                </a:solidFill>
                <a:latin typeface="Arial" panose="020B0604020202020204" pitchFamily="34" charset="0"/>
                <a:ea typeface="맑은 고딕" panose="020B0503020000020004" pitchFamily="34" charset="-127"/>
              </a:rPr>
              <a:t> </a:t>
            </a:r>
          </a:p>
        </p:txBody>
      </p:sp>
      <p:pic>
        <p:nvPicPr>
          <p:cNvPr id="132" name="Picture 131" descr="S7_400_9">
            <a:extLst>
              <a:ext uri="{FF2B5EF4-FFF2-40B4-BE49-F238E27FC236}">
                <a16:creationId xmlns:a16="http://schemas.microsoft.com/office/drawing/2014/main" id="{08B3D3E4-E164-4A92-9B1D-F7166D70C49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17403" y="4736944"/>
            <a:ext cx="633360" cy="402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 name="Picture 22" descr="PCRi_45">
            <a:extLst>
              <a:ext uri="{FF2B5EF4-FFF2-40B4-BE49-F238E27FC236}">
                <a16:creationId xmlns:a16="http://schemas.microsoft.com/office/drawing/2014/main" id="{DA203A68-05F8-4AC7-8AB7-54A6CA9680F6}"/>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510280" y="2354199"/>
            <a:ext cx="296597" cy="114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4" name="Group 143">
            <a:extLst>
              <a:ext uri="{FF2B5EF4-FFF2-40B4-BE49-F238E27FC236}">
                <a16:creationId xmlns:a16="http://schemas.microsoft.com/office/drawing/2014/main" id="{F9B58A8E-1570-45D3-9583-A750683EAB75}"/>
              </a:ext>
            </a:extLst>
          </p:cNvPr>
          <p:cNvGrpSpPr/>
          <p:nvPr/>
        </p:nvGrpSpPr>
        <p:grpSpPr>
          <a:xfrm>
            <a:off x="7905371" y="6119526"/>
            <a:ext cx="2637300" cy="462247"/>
            <a:chOff x="5979859" y="5779721"/>
            <a:chExt cx="6167436" cy="1080987"/>
          </a:xfrm>
        </p:grpSpPr>
        <p:sp>
          <p:nvSpPr>
            <p:cNvPr id="145" name="Rectangle 144">
              <a:extLst>
                <a:ext uri="{FF2B5EF4-FFF2-40B4-BE49-F238E27FC236}">
                  <a16:creationId xmlns:a16="http://schemas.microsoft.com/office/drawing/2014/main" id="{BC9445E2-EBA5-41BC-B88E-F35D7C98BD76}"/>
                </a:ext>
              </a:extLst>
            </p:cNvPr>
            <p:cNvSpPr/>
            <p:nvPr/>
          </p:nvSpPr>
          <p:spPr>
            <a:xfrm>
              <a:off x="6146252" y="5788306"/>
              <a:ext cx="5931249" cy="95260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50"/>
            </a:p>
          </p:txBody>
        </p:sp>
        <p:sp>
          <p:nvSpPr>
            <p:cNvPr id="146" name="TextBox 145">
              <a:extLst>
                <a:ext uri="{FF2B5EF4-FFF2-40B4-BE49-F238E27FC236}">
                  <a16:creationId xmlns:a16="http://schemas.microsoft.com/office/drawing/2014/main" id="{E9181AE2-DD74-497F-A4BC-35ECD19B195A}"/>
                </a:ext>
              </a:extLst>
            </p:cNvPr>
            <p:cNvSpPr txBox="1"/>
            <p:nvPr/>
          </p:nvSpPr>
          <p:spPr>
            <a:xfrm>
              <a:off x="10052852" y="5792468"/>
              <a:ext cx="1672665" cy="431102"/>
            </a:xfrm>
            <a:prstGeom prst="rect">
              <a:avLst/>
            </a:prstGeom>
            <a:noFill/>
          </p:spPr>
          <p:txBody>
            <a:bodyPr wrap="none" rtlCol="0">
              <a:spAutoFit/>
            </a:bodyPr>
            <a:lstStyle/>
            <a:p>
              <a:pPr algn="ctr"/>
              <a:r>
                <a:rPr lang="en-US" sz="598" dirty="0"/>
                <a:t>DCS Architecture</a:t>
              </a:r>
            </a:p>
          </p:txBody>
        </p:sp>
        <p:sp>
          <p:nvSpPr>
            <p:cNvPr id="147" name="TextBox 146">
              <a:extLst>
                <a:ext uri="{FF2B5EF4-FFF2-40B4-BE49-F238E27FC236}">
                  <a16:creationId xmlns:a16="http://schemas.microsoft.com/office/drawing/2014/main" id="{EAE9E2C0-FA6A-4C65-952C-8EC722E0E468}"/>
                </a:ext>
              </a:extLst>
            </p:cNvPr>
            <p:cNvSpPr txBox="1"/>
            <p:nvPr/>
          </p:nvSpPr>
          <p:spPr>
            <a:xfrm>
              <a:off x="9670655" y="6044629"/>
              <a:ext cx="2476640" cy="400961"/>
            </a:xfrm>
            <a:prstGeom prst="rect">
              <a:avLst/>
            </a:prstGeom>
            <a:noFill/>
          </p:spPr>
          <p:txBody>
            <a:bodyPr wrap="square" rtlCol="0">
              <a:spAutoFit/>
            </a:bodyPr>
            <a:lstStyle/>
            <a:p>
              <a:pPr algn="ctr"/>
              <a:r>
                <a:rPr lang="en-US" sz="514" dirty="0"/>
                <a:t>Project Name: Project Kent</a:t>
              </a:r>
            </a:p>
          </p:txBody>
        </p:sp>
        <p:sp>
          <p:nvSpPr>
            <p:cNvPr id="150" name="TextBox 149">
              <a:extLst>
                <a:ext uri="{FF2B5EF4-FFF2-40B4-BE49-F238E27FC236}">
                  <a16:creationId xmlns:a16="http://schemas.microsoft.com/office/drawing/2014/main" id="{B959CC67-EDFC-4C78-845F-3E2ED6D904ED}"/>
                </a:ext>
              </a:extLst>
            </p:cNvPr>
            <p:cNvSpPr txBox="1"/>
            <p:nvPr/>
          </p:nvSpPr>
          <p:spPr>
            <a:xfrm>
              <a:off x="5979859" y="6490785"/>
              <a:ext cx="656770" cy="369923"/>
            </a:xfrm>
            <a:prstGeom prst="rect">
              <a:avLst/>
            </a:prstGeom>
            <a:noFill/>
          </p:spPr>
          <p:txBody>
            <a:bodyPr wrap="none" rtlCol="0">
              <a:spAutoFit/>
            </a:bodyPr>
            <a:lstStyle/>
            <a:p>
              <a:r>
                <a:rPr lang="en-US" sz="428" dirty="0"/>
                <a:t>Rev.</a:t>
              </a:r>
            </a:p>
          </p:txBody>
        </p:sp>
        <p:sp>
          <p:nvSpPr>
            <p:cNvPr id="151" name="TextBox 150">
              <a:extLst>
                <a:ext uri="{FF2B5EF4-FFF2-40B4-BE49-F238E27FC236}">
                  <a16:creationId xmlns:a16="http://schemas.microsoft.com/office/drawing/2014/main" id="{D6D2C2DA-E610-46E5-9263-A55BF30BD751}"/>
                </a:ext>
              </a:extLst>
            </p:cNvPr>
            <p:cNvSpPr txBox="1"/>
            <p:nvPr/>
          </p:nvSpPr>
          <p:spPr>
            <a:xfrm>
              <a:off x="6410690" y="6472689"/>
              <a:ext cx="675516" cy="369923"/>
            </a:xfrm>
            <a:prstGeom prst="rect">
              <a:avLst/>
            </a:prstGeom>
            <a:noFill/>
          </p:spPr>
          <p:txBody>
            <a:bodyPr wrap="none" rtlCol="0">
              <a:spAutoFit/>
            </a:bodyPr>
            <a:lstStyle/>
            <a:p>
              <a:r>
                <a:rPr lang="en-US" sz="428" dirty="0"/>
                <a:t>Date</a:t>
              </a:r>
            </a:p>
          </p:txBody>
        </p:sp>
        <p:sp>
          <p:nvSpPr>
            <p:cNvPr id="152" name="TextBox 151">
              <a:extLst>
                <a:ext uri="{FF2B5EF4-FFF2-40B4-BE49-F238E27FC236}">
                  <a16:creationId xmlns:a16="http://schemas.microsoft.com/office/drawing/2014/main" id="{BA0FCDD7-F7BA-4E9F-8447-BEE0791C5227}"/>
                </a:ext>
              </a:extLst>
            </p:cNvPr>
            <p:cNvSpPr txBox="1"/>
            <p:nvPr/>
          </p:nvSpPr>
          <p:spPr>
            <a:xfrm>
              <a:off x="6920949" y="6471146"/>
              <a:ext cx="559304" cy="369923"/>
            </a:xfrm>
            <a:prstGeom prst="rect">
              <a:avLst/>
            </a:prstGeom>
            <a:noFill/>
          </p:spPr>
          <p:txBody>
            <a:bodyPr wrap="none" rtlCol="0">
              <a:spAutoFit/>
            </a:bodyPr>
            <a:lstStyle/>
            <a:p>
              <a:r>
                <a:rPr lang="en-US" sz="428" dirty="0"/>
                <a:t>By</a:t>
              </a:r>
            </a:p>
          </p:txBody>
        </p:sp>
        <p:sp>
          <p:nvSpPr>
            <p:cNvPr id="153" name="TextBox 152">
              <a:extLst>
                <a:ext uri="{FF2B5EF4-FFF2-40B4-BE49-F238E27FC236}">
                  <a16:creationId xmlns:a16="http://schemas.microsoft.com/office/drawing/2014/main" id="{9D5632F1-F1CD-4016-A922-E88139A99344}"/>
                </a:ext>
              </a:extLst>
            </p:cNvPr>
            <p:cNvSpPr txBox="1"/>
            <p:nvPr/>
          </p:nvSpPr>
          <p:spPr>
            <a:xfrm>
              <a:off x="7156000" y="6472397"/>
              <a:ext cx="659904" cy="369923"/>
            </a:xfrm>
            <a:prstGeom prst="rect">
              <a:avLst/>
            </a:prstGeom>
            <a:noFill/>
          </p:spPr>
          <p:txBody>
            <a:bodyPr wrap="square" rtlCol="0">
              <a:spAutoFit/>
            </a:bodyPr>
            <a:lstStyle/>
            <a:p>
              <a:pPr algn="ctr"/>
              <a:r>
                <a:rPr lang="en-US" sz="428" dirty="0" err="1"/>
                <a:t>Chk</a:t>
              </a:r>
              <a:endParaRPr lang="en-US" sz="428" dirty="0"/>
            </a:p>
          </p:txBody>
        </p:sp>
        <p:sp>
          <p:nvSpPr>
            <p:cNvPr id="154" name="TextBox 153">
              <a:extLst>
                <a:ext uri="{FF2B5EF4-FFF2-40B4-BE49-F238E27FC236}">
                  <a16:creationId xmlns:a16="http://schemas.microsoft.com/office/drawing/2014/main" id="{624A319B-FF9D-43CA-BAF1-B4A006D57C88}"/>
                </a:ext>
              </a:extLst>
            </p:cNvPr>
            <p:cNvSpPr txBox="1"/>
            <p:nvPr/>
          </p:nvSpPr>
          <p:spPr>
            <a:xfrm>
              <a:off x="7817866" y="6471146"/>
              <a:ext cx="1024141" cy="369923"/>
            </a:xfrm>
            <a:prstGeom prst="rect">
              <a:avLst/>
            </a:prstGeom>
            <a:noFill/>
          </p:spPr>
          <p:txBody>
            <a:bodyPr wrap="none" rtlCol="0">
              <a:spAutoFit/>
            </a:bodyPr>
            <a:lstStyle/>
            <a:p>
              <a:r>
                <a:rPr lang="en-US" sz="428" dirty="0"/>
                <a:t>Description</a:t>
              </a:r>
            </a:p>
          </p:txBody>
        </p:sp>
        <p:cxnSp>
          <p:nvCxnSpPr>
            <p:cNvPr id="155" name="Straight Connector 154">
              <a:extLst>
                <a:ext uri="{FF2B5EF4-FFF2-40B4-BE49-F238E27FC236}">
                  <a16:creationId xmlns:a16="http://schemas.microsoft.com/office/drawing/2014/main" id="{98CFDA1C-1339-47B5-A751-ED9518DA90CD}"/>
                </a:ext>
              </a:extLst>
            </p:cNvPr>
            <p:cNvCxnSpPr>
              <a:cxnSpLocks/>
            </p:cNvCxnSpPr>
            <p:nvPr/>
          </p:nvCxnSpPr>
          <p:spPr>
            <a:xfrm>
              <a:off x="9656159" y="5788306"/>
              <a:ext cx="14495" cy="95712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A95B2374-C89E-4A2E-BD71-23430FB5A744}"/>
                </a:ext>
              </a:extLst>
            </p:cNvPr>
            <p:cNvCxnSpPr>
              <a:cxnSpLocks/>
            </p:cNvCxnSpPr>
            <p:nvPr/>
          </p:nvCxnSpPr>
          <p:spPr>
            <a:xfrm>
              <a:off x="6468116" y="5788306"/>
              <a:ext cx="0" cy="95076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FE507BA9-F2DA-4AB3-A81A-0A0DD66F3840}"/>
                </a:ext>
              </a:extLst>
            </p:cNvPr>
            <p:cNvCxnSpPr>
              <a:cxnSpLocks/>
            </p:cNvCxnSpPr>
            <p:nvPr/>
          </p:nvCxnSpPr>
          <p:spPr>
            <a:xfrm>
              <a:off x="7968503" y="5788306"/>
              <a:ext cx="0" cy="9614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953A75A7-F265-4BA5-91F9-951DE0D8C73A}"/>
                </a:ext>
              </a:extLst>
            </p:cNvPr>
            <p:cNvCxnSpPr>
              <a:cxnSpLocks/>
            </p:cNvCxnSpPr>
            <p:nvPr/>
          </p:nvCxnSpPr>
          <p:spPr>
            <a:xfrm flipH="1">
              <a:off x="7348628" y="5788306"/>
              <a:ext cx="2138" cy="9522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BDEAD863-55FB-4F32-BA4B-A8E18B20EF2F}"/>
                </a:ext>
              </a:extLst>
            </p:cNvPr>
            <p:cNvCxnSpPr>
              <a:cxnSpLocks/>
            </p:cNvCxnSpPr>
            <p:nvPr/>
          </p:nvCxnSpPr>
          <p:spPr>
            <a:xfrm>
              <a:off x="7036930" y="5788306"/>
              <a:ext cx="1" cy="95068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32844972-7B19-427D-BB00-5B1F7020DD34}"/>
                </a:ext>
              </a:extLst>
            </p:cNvPr>
            <p:cNvCxnSpPr/>
            <p:nvPr/>
          </p:nvCxnSpPr>
          <p:spPr>
            <a:xfrm>
              <a:off x="6146252" y="6554318"/>
              <a:ext cx="592570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1" name="TextBox 160">
              <a:extLst>
                <a:ext uri="{FF2B5EF4-FFF2-40B4-BE49-F238E27FC236}">
                  <a16:creationId xmlns:a16="http://schemas.microsoft.com/office/drawing/2014/main" id="{2EDF7308-8338-487F-AA68-F0AA953F1940}"/>
                </a:ext>
              </a:extLst>
            </p:cNvPr>
            <p:cNvSpPr txBox="1"/>
            <p:nvPr/>
          </p:nvSpPr>
          <p:spPr>
            <a:xfrm>
              <a:off x="6018562" y="6282296"/>
              <a:ext cx="645891" cy="369923"/>
            </a:xfrm>
            <a:prstGeom prst="rect">
              <a:avLst/>
            </a:prstGeom>
            <a:noFill/>
          </p:spPr>
          <p:txBody>
            <a:bodyPr wrap="square" rtlCol="0">
              <a:spAutoFit/>
            </a:bodyPr>
            <a:lstStyle/>
            <a:p>
              <a:r>
                <a:rPr lang="en-US" sz="428" dirty="0"/>
                <a:t>0</a:t>
              </a:r>
            </a:p>
          </p:txBody>
        </p:sp>
        <p:sp>
          <p:nvSpPr>
            <p:cNvPr id="162" name="TextBox 161">
              <a:extLst>
                <a:ext uri="{FF2B5EF4-FFF2-40B4-BE49-F238E27FC236}">
                  <a16:creationId xmlns:a16="http://schemas.microsoft.com/office/drawing/2014/main" id="{D24856D0-5B17-47A7-A6BC-7BE01C2C1312}"/>
                </a:ext>
              </a:extLst>
            </p:cNvPr>
            <p:cNvSpPr txBox="1"/>
            <p:nvPr/>
          </p:nvSpPr>
          <p:spPr>
            <a:xfrm>
              <a:off x="6273814" y="6275704"/>
              <a:ext cx="885442" cy="369923"/>
            </a:xfrm>
            <a:prstGeom prst="rect">
              <a:avLst/>
            </a:prstGeom>
            <a:noFill/>
          </p:spPr>
          <p:txBody>
            <a:bodyPr wrap="none" rtlCol="0">
              <a:spAutoFit/>
            </a:bodyPr>
            <a:lstStyle/>
            <a:p>
              <a:r>
                <a:rPr lang="en-US" sz="428" dirty="0"/>
                <a:t>02 Jul 24</a:t>
              </a:r>
            </a:p>
          </p:txBody>
        </p:sp>
        <p:sp>
          <p:nvSpPr>
            <p:cNvPr id="164" name="TextBox 163">
              <a:extLst>
                <a:ext uri="{FF2B5EF4-FFF2-40B4-BE49-F238E27FC236}">
                  <a16:creationId xmlns:a16="http://schemas.microsoft.com/office/drawing/2014/main" id="{CD8B0243-168D-46BB-94C8-9E179B6B83A7}"/>
                </a:ext>
              </a:extLst>
            </p:cNvPr>
            <p:cNvSpPr txBox="1"/>
            <p:nvPr/>
          </p:nvSpPr>
          <p:spPr>
            <a:xfrm>
              <a:off x="6866253" y="6275704"/>
              <a:ext cx="544310" cy="369923"/>
            </a:xfrm>
            <a:prstGeom prst="rect">
              <a:avLst/>
            </a:prstGeom>
            <a:noFill/>
          </p:spPr>
          <p:txBody>
            <a:bodyPr wrap="none" rtlCol="0">
              <a:spAutoFit/>
            </a:bodyPr>
            <a:lstStyle/>
            <a:p>
              <a:r>
                <a:rPr lang="en-US" sz="428" dirty="0"/>
                <a:t>VJ</a:t>
              </a:r>
            </a:p>
          </p:txBody>
        </p:sp>
        <p:cxnSp>
          <p:nvCxnSpPr>
            <p:cNvPr id="165" name="Straight Connector 164">
              <a:extLst>
                <a:ext uri="{FF2B5EF4-FFF2-40B4-BE49-F238E27FC236}">
                  <a16:creationId xmlns:a16="http://schemas.microsoft.com/office/drawing/2014/main" id="{3A423787-38FD-47D8-BF02-40BBC6C84E15}"/>
                </a:ext>
              </a:extLst>
            </p:cNvPr>
            <p:cNvCxnSpPr>
              <a:cxnSpLocks/>
            </p:cNvCxnSpPr>
            <p:nvPr/>
          </p:nvCxnSpPr>
          <p:spPr>
            <a:xfrm>
              <a:off x="6146252" y="6367187"/>
              <a:ext cx="352440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a16="http://schemas.microsoft.com/office/drawing/2014/main" id="{B6820C8E-A3CB-4A9B-978B-625777EFD88C}"/>
                </a:ext>
              </a:extLst>
            </p:cNvPr>
            <p:cNvCxnSpPr>
              <a:cxnSpLocks/>
            </p:cNvCxnSpPr>
            <p:nvPr/>
          </p:nvCxnSpPr>
          <p:spPr>
            <a:xfrm>
              <a:off x="6143797" y="6180055"/>
              <a:ext cx="352440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561FD575-0695-4DE1-91D8-B5D8F2F7662A}"/>
                </a:ext>
              </a:extLst>
            </p:cNvPr>
            <p:cNvCxnSpPr>
              <a:cxnSpLocks/>
            </p:cNvCxnSpPr>
            <p:nvPr/>
          </p:nvCxnSpPr>
          <p:spPr>
            <a:xfrm>
              <a:off x="6143797" y="5992923"/>
              <a:ext cx="352440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9" name="TextBox 168">
              <a:extLst>
                <a:ext uri="{FF2B5EF4-FFF2-40B4-BE49-F238E27FC236}">
                  <a16:creationId xmlns:a16="http://schemas.microsoft.com/office/drawing/2014/main" id="{794665F9-F43D-4D2E-939D-0DCF52CB5604}"/>
                </a:ext>
              </a:extLst>
            </p:cNvPr>
            <p:cNvSpPr txBox="1"/>
            <p:nvPr/>
          </p:nvSpPr>
          <p:spPr>
            <a:xfrm>
              <a:off x="7493101" y="6479677"/>
              <a:ext cx="651754" cy="369923"/>
            </a:xfrm>
            <a:prstGeom prst="rect">
              <a:avLst/>
            </a:prstGeom>
            <a:noFill/>
          </p:spPr>
          <p:txBody>
            <a:bodyPr wrap="square" rtlCol="0">
              <a:spAutoFit/>
            </a:bodyPr>
            <a:lstStyle/>
            <a:p>
              <a:pPr algn="ctr"/>
              <a:r>
                <a:rPr lang="en-US" sz="428" dirty="0"/>
                <a:t>App</a:t>
              </a:r>
            </a:p>
          </p:txBody>
        </p:sp>
        <p:cxnSp>
          <p:nvCxnSpPr>
            <p:cNvPr id="171" name="Straight Connector 170">
              <a:extLst>
                <a:ext uri="{FF2B5EF4-FFF2-40B4-BE49-F238E27FC236}">
                  <a16:creationId xmlns:a16="http://schemas.microsoft.com/office/drawing/2014/main" id="{565DE1F8-B6CF-4137-A3A7-DCF480599A2D}"/>
                </a:ext>
              </a:extLst>
            </p:cNvPr>
            <p:cNvCxnSpPr>
              <a:cxnSpLocks/>
            </p:cNvCxnSpPr>
            <p:nvPr/>
          </p:nvCxnSpPr>
          <p:spPr>
            <a:xfrm>
              <a:off x="7670142" y="5779721"/>
              <a:ext cx="0" cy="9614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4" name="Straight Connector 13">
            <a:extLst>
              <a:ext uri="{FF2B5EF4-FFF2-40B4-BE49-F238E27FC236}">
                <a16:creationId xmlns:a16="http://schemas.microsoft.com/office/drawing/2014/main" id="{17D97FF7-AEB5-82DA-4C29-876F12643471}"/>
              </a:ext>
            </a:extLst>
          </p:cNvPr>
          <p:cNvCxnSpPr>
            <a:cxnSpLocks/>
          </p:cNvCxnSpPr>
          <p:nvPr/>
        </p:nvCxnSpPr>
        <p:spPr>
          <a:xfrm flipV="1">
            <a:off x="2050647" y="1518826"/>
            <a:ext cx="0" cy="879358"/>
          </a:xfrm>
          <a:prstGeom prst="line">
            <a:avLst/>
          </a:prstGeom>
          <a:noFill/>
          <a:ln w="38100" algn="ctr">
            <a:solidFill>
              <a:srgbClr val="FF0000"/>
            </a:solidFill>
            <a:prstDash val="sysDash"/>
            <a:round/>
            <a:headEnd/>
            <a:tailEnd/>
          </a:ln>
          <a:extLst>
            <a:ext uri="{909E8E84-426E-40DD-AFC4-6F175D3DCCD1}">
              <a14:hiddenFill xmlns:a14="http://schemas.microsoft.com/office/drawing/2010/main">
                <a:noFill/>
              </a14:hiddenFill>
            </a:ext>
          </a:extLst>
        </p:spPr>
      </p:cxnSp>
      <p:pic>
        <p:nvPicPr>
          <p:cNvPr id="232" name="Picture 22" descr="PCRi_45">
            <a:extLst>
              <a:ext uri="{FF2B5EF4-FFF2-40B4-BE49-F238E27FC236}">
                <a16:creationId xmlns:a16="http://schemas.microsoft.com/office/drawing/2014/main" id="{8E60561F-13D4-49CC-9AED-C76C1E4F706A}"/>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797454" y="2311158"/>
            <a:ext cx="358078" cy="1384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6" name="Connector: Elbow 15">
            <a:extLst>
              <a:ext uri="{FF2B5EF4-FFF2-40B4-BE49-F238E27FC236}">
                <a16:creationId xmlns:a16="http://schemas.microsoft.com/office/drawing/2014/main" id="{5FD0D95B-2DD5-6C1C-90D2-0F818E7ABF72}"/>
              </a:ext>
            </a:extLst>
          </p:cNvPr>
          <p:cNvCxnSpPr>
            <a:cxnSpLocks/>
          </p:cNvCxnSpPr>
          <p:nvPr/>
        </p:nvCxnSpPr>
        <p:spPr>
          <a:xfrm>
            <a:off x="2711282" y="2468915"/>
            <a:ext cx="245522" cy="82578"/>
          </a:xfrm>
          <a:prstGeom prst="bentConnector3">
            <a:avLst>
              <a:gd name="adj1" fmla="val -433"/>
            </a:avLst>
          </a:prstGeom>
          <a:noFill/>
          <a:ln w="38100" algn="ctr">
            <a:solidFill>
              <a:srgbClr val="333399"/>
            </a:solidFill>
            <a:round/>
            <a:headEnd/>
            <a:tailEnd/>
          </a:ln>
          <a:extLst>
            <a:ext uri="{909E8E84-426E-40DD-AFC4-6F175D3DCCD1}">
              <a14:hiddenFill xmlns:a14="http://schemas.microsoft.com/office/drawing/2010/main">
                <a:noFill/>
              </a14:hiddenFill>
            </a:ext>
          </a:extLst>
        </p:spPr>
      </p:cxnSp>
      <p:pic>
        <p:nvPicPr>
          <p:cNvPr id="189" name="Picture 92">
            <a:extLst>
              <a:ext uri="{FF2B5EF4-FFF2-40B4-BE49-F238E27FC236}">
                <a16:creationId xmlns:a16="http://schemas.microsoft.com/office/drawing/2014/main" id="{E118565B-8995-4EFB-A72B-D22511DAFA02}"/>
              </a:ext>
            </a:extLst>
          </p:cNvPr>
          <p:cNvPicPr>
            <a:picLocks noChangeAspect="1" noChangeArrowheads="1"/>
          </p:cNvPicPr>
          <p:nvPr/>
        </p:nvPicPr>
        <p:blipFill>
          <a:blip r:embed="rId2" cstate="print"/>
          <a:srcRect/>
          <a:stretch>
            <a:fillRect/>
          </a:stretch>
        </p:blipFill>
        <p:spPr bwMode="auto">
          <a:xfrm>
            <a:off x="2824509" y="2519952"/>
            <a:ext cx="458134" cy="242502"/>
          </a:xfrm>
          <a:prstGeom prst="rect">
            <a:avLst/>
          </a:prstGeom>
          <a:noFill/>
          <a:ln w="9525">
            <a:noFill/>
            <a:miter lim="800000"/>
            <a:headEnd/>
            <a:tailEnd/>
          </a:ln>
        </p:spPr>
      </p:pic>
      <p:pic>
        <p:nvPicPr>
          <p:cNvPr id="24" name="Picture 24" descr="Monitor">
            <a:extLst>
              <a:ext uri="{FF2B5EF4-FFF2-40B4-BE49-F238E27FC236}">
                <a16:creationId xmlns:a16="http://schemas.microsoft.com/office/drawing/2014/main" id="{F358C07B-8E35-9DAC-0E11-021426B15F59}"/>
              </a:ext>
            </a:extLst>
          </p:cNvPr>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417685" y="1236410"/>
            <a:ext cx="240492" cy="2046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23" descr="Tastatur">
            <a:extLst>
              <a:ext uri="{FF2B5EF4-FFF2-40B4-BE49-F238E27FC236}">
                <a16:creationId xmlns:a16="http://schemas.microsoft.com/office/drawing/2014/main" id="{D87D63B9-A4DE-8AE7-A94F-ECACADD1BB4C}"/>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15630" y="1476479"/>
            <a:ext cx="309008" cy="63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Picture 24" descr="Monitor">
            <a:extLst>
              <a:ext uri="{FF2B5EF4-FFF2-40B4-BE49-F238E27FC236}">
                <a16:creationId xmlns:a16="http://schemas.microsoft.com/office/drawing/2014/main" id="{F2D7B9E3-C7B7-8FC4-5F93-F1FC7F49F7DF}"/>
              </a:ext>
            </a:extLst>
          </p:cNvPr>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677461" y="1234546"/>
            <a:ext cx="240492" cy="2046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1" name="Connector: Elbow 30">
            <a:extLst>
              <a:ext uri="{FF2B5EF4-FFF2-40B4-BE49-F238E27FC236}">
                <a16:creationId xmlns:a16="http://schemas.microsoft.com/office/drawing/2014/main" id="{EE5F4033-CE68-84C1-037F-225E6A86DCF7}"/>
              </a:ext>
            </a:extLst>
          </p:cNvPr>
          <p:cNvCxnSpPr>
            <a:cxnSpLocks/>
            <a:stCxn id="32" idx="2"/>
            <a:endCxn id="132" idx="2"/>
          </p:cNvCxnSpPr>
          <p:nvPr/>
        </p:nvCxnSpPr>
        <p:spPr>
          <a:xfrm rot="5400000" flipH="1">
            <a:off x="4674945" y="4498423"/>
            <a:ext cx="23335" cy="1305060"/>
          </a:xfrm>
          <a:prstGeom prst="bentConnector3">
            <a:avLst>
              <a:gd name="adj1" fmla="val -979644"/>
            </a:avLst>
          </a:prstGeom>
          <a:noFill/>
          <a:ln w="38100" algn="ctr">
            <a:solidFill>
              <a:srgbClr val="7030A0"/>
            </a:solidFill>
            <a:prstDash val="solid"/>
            <a:round/>
            <a:headEnd/>
            <a:tailEnd/>
          </a:ln>
          <a:extLst>
            <a:ext uri="{909E8E84-426E-40DD-AFC4-6F175D3DCCD1}">
              <a14:hiddenFill xmlns:a14="http://schemas.microsoft.com/office/drawing/2010/main">
                <a:noFill/>
              </a14:hiddenFill>
            </a:ext>
          </a:extLst>
        </p:spPr>
      </p:cxnSp>
      <p:sp>
        <p:nvSpPr>
          <p:cNvPr id="32" name="Rectangle 316">
            <a:extLst>
              <a:ext uri="{FF2B5EF4-FFF2-40B4-BE49-F238E27FC236}">
                <a16:creationId xmlns:a16="http://schemas.microsoft.com/office/drawing/2014/main" id="{D91E101B-6919-56D0-D2BC-3F5439C62C29}"/>
              </a:ext>
            </a:extLst>
          </p:cNvPr>
          <p:cNvSpPr>
            <a:spLocks noChangeArrowheads="1"/>
          </p:cNvSpPr>
          <p:nvPr/>
        </p:nvSpPr>
        <p:spPr bwMode="auto">
          <a:xfrm>
            <a:off x="5104535" y="4718267"/>
            <a:ext cx="469216" cy="444353"/>
          </a:xfrm>
          <a:prstGeom prst="rect">
            <a:avLst/>
          </a:prstGeom>
          <a:solidFill>
            <a:srgbClr val="FEDAF7"/>
          </a:solidFill>
          <a:ln w="12700" algn="ctr">
            <a:solidFill>
              <a:schemeClr val="tx1"/>
            </a:solidFill>
            <a:miter lim="800000"/>
            <a:headEnd/>
            <a:tailEnd/>
          </a:ln>
        </p:spPr>
        <p:txBody>
          <a:bodyPr wrap="none" anchor="ct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defTabSz="572104" latinLnBrk="1">
              <a:lnSpc>
                <a:spcPct val="89000"/>
              </a:lnSpc>
              <a:spcBef>
                <a:spcPct val="0"/>
              </a:spcBef>
              <a:buNone/>
            </a:pPr>
            <a:endParaRPr lang="en-US" altLang="ko-KR" sz="428" b="1">
              <a:solidFill>
                <a:prstClr val="black"/>
              </a:solidFill>
              <a:latin typeface="Arial" panose="020B0604020202020204" pitchFamily="34" charset="0"/>
              <a:ea typeface="맑은 고딕" panose="020B0503020000020004" pitchFamily="34" charset="-127"/>
            </a:endParaRPr>
          </a:p>
          <a:p>
            <a:pPr algn="ctr" defTabSz="572104" latinLnBrk="1">
              <a:lnSpc>
                <a:spcPct val="89000"/>
              </a:lnSpc>
              <a:spcBef>
                <a:spcPct val="0"/>
              </a:spcBef>
              <a:buNone/>
            </a:pPr>
            <a:endParaRPr lang="en-US" altLang="ko-KR" sz="428" b="1">
              <a:solidFill>
                <a:prstClr val="black"/>
              </a:solidFill>
              <a:latin typeface="Arial" panose="020B0604020202020204" pitchFamily="34" charset="0"/>
              <a:ea typeface="맑은 고딕" panose="020B0503020000020004" pitchFamily="34" charset="-127"/>
            </a:endParaRPr>
          </a:p>
          <a:p>
            <a:pPr algn="ctr" defTabSz="572104" latinLnBrk="1">
              <a:lnSpc>
                <a:spcPct val="89000"/>
              </a:lnSpc>
              <a:spcBef>
                <a:spcPct val="0"/>
              </a:spcBef>
              <a:buNone/>
            </a:pPr>
            <a:r>
              <a:rPr lang="en-US" altLang="ko-KR" sz="428" b="1">
                <a:solidFill>
                  <a:prstClr val="black"/>
                </a:solidFill>
                <a:latin typeface="Arial" panose="020B0604020202020204" pitchFamily="34" charset="0"/>
              </a:rPr>
              <a:t>Analyzers</a:t>
            </a:r>
            <a:endParaRPr lang="en-US" altLang="ko-KR" sz="428" b="1">
              <a:solidFill>
                <a:prstClr val="black"/>
              </a:solidFill>
              <a:latin typeface="Arial" panose="020B0604020202020204" pitchFamily="34" charset="0"/>
              <a:ea typeface="맑은 고딕" panose="020B0503020000020004" pitchFamily="34" charset="-127"/>
            </a:endParaRPr>
          </a:p>
          <a:p>
            <a:pPr algn="ctr" defTabSz="572104" latinLnBrk="1">
              <a:lnSpc>
                <a:spcPct val="89000"/>
              </a:lnSpc>
              <a:spcBef>
                <a:spcPct val="0"/>
              </a:spcBef>
              <a:buNone/>
            </a:pPr>
            <a:endParaRPr lang="en-US" altLang="ko-KR" sz="428" b="1">
              <a:solidFill>
                <a:prstClr val="black"/>
              </a:solidFill>
              <a:latin typeface="Arial" panose="020B0604020202020204" pitchFamily="34" charset="0"/>
              <a:ea typeface="맑은 고딕" panose="020B0503020000020004" pitchFamily="34" charset="-127"/>
            </a:endParaRPr>
          </a:p>
          <a:p>
            <a:pPr algn="ctr" defTabSz="572104" latinLnBrk="1">
              <a:lnSpc>
                <a:spcPct val="89000"/>
              </a:lnSpc>
              <a:spcBef>
                <a:spcPct val="0"/>
              </a:spcBef>
              <a:buNone/>
            </a:pPr>
            <a:endParaRPr lang="en-US" altLang="ko-KR" sz="428" b="1">
              <a:solidFill>
                <a:prstClr val="black"/>
              </a:solidFill>
              <a:latin typeface="Arial" panose="020B0604020202020204" pitchFamily="34" charset="0"/>
              <a:ea typeface="맑은 고딕" panose="020B0503020000020004" pitchFamily="34" charset="-127"/>
            </a:endParaRPr>
          </a:p>
          <a:p>
            <a:pPr algn="ctr" defTabSz="572104" latinLnBrk="1">
              <a:lnSpc>
                <a:spcPct val="89000"/>
              </a:lnSpc>
              <a:spcBef>
                <a:spcPct val="0"/>
              </a:spcBef>
              <a:buNone/>
            </a:pPr>
            <a:r>
              <a:rPr lang="en-US" altLang="ko-KR" sz="428" b="1">
                <a:solidFill>
                  <a:prstClr val="black"/>
                </a:solidFill>
                <a:latin typeface="Arial" panose="020B0604020202020204" pitchFamily="34" charset="0"/>
                <a:ea typeface="맑은 고딕" panose="020B0503020000020004" pitchFamily="34" charset="-127"/>
              </a:rPr>
              <a:t> </a:t>
            </a:r>
          </a:p>
        </p:txBody>
      </p:sp>
      <p:sp>
        <p:nvSpPr>
          <p:cNvPr id="36" name="TextBox 35">
            <a:extLst>
              <a:ext uri="{FF2B5EF4-FFF2-40B4-BE49-F238E27FC236}">
                <a16:creationId xmlns:a16="http://schemas.microsoft.com/office/drawing/2014/main" id="{EC4E07B4-3B78-68BB-D0A7-ACF01738BAAC}"/>
              </a:ext>
            </a:extLst>
          </p:cNvPr>
          <p:cNvSpPr txBox="1"/>
          <p:nvPr/>
        </p:nvSpPr>
        <p:spPr>
          <a:xfrm>
            <a:off x="6367757" y="702942"/>
            <a:ext cx="3943934" cy="3416320"/>
          </a:xfrm>
          <a:prstGeom prst="rect">
            <a:avLst/>
          </a:prstGeom>
          <a:noFill/>
        </p:spPr>
        <p:txBody>
          <a:bodyPr wrap="square" rtlCol="0">
            <a:spAutoFit/>
          </a:bodyPr>
          <a:lstStyle/>
          <a:p>
            <a:r>
              <a:rPr lang="en-US" sz="1200" b="1" dirty="0"/>
              <a:t>Notes:</a:t>
            </a:r>
          </a:p>
          <a:p>
            <a:pPr marL="228600" indent="-228600">
              <a:buAutoNum type="arabicPeriod"/>
            </a:pPr>
            <a:r>
              <a:rPr lang="en-IN" sz="1200" dirty="0"/>
              <a:t>Overall Cyber security responsibility with customer.</a:t>
            </a:r>
            <a:endParaRPr lang="en-US" sz="1200" dirty="0"/>
          </a:p>
          <a:p>
            <a:pPr marL="228600" indent="-228600">
              <a:buAutoNum type="arabicPeriod"/>
            </a:pPr>
            <a:r>
              <a:rPr lang="en-IN" sz="1200" dirty="0"/>
              <a:t>It is considered that analyser panels will be supplied by AP (Indoor Installation) which will be installed in Customer supplied building.</a:t>
            </a:r>
          </a:p>
          <a:p>
            <a:pPr marL="228600" indent="-228600">
              <a:buAutoNum type="arabicPeriod"/>
            </a:pPr>
            <a:r>
              <a:rPr lang="en-IN" sz="1200" dirty="0"/>
              <a:t>Presently 16 signals (4 AI, 4 AO, 4 DI and 4 DO) are considered as interface between Customer and ASU plant. All interfaces are hardwired. The identification of the actual tags/signals to be finalised during detailed engineering. Serial Interface is not considered in present estimate.</a:t>
            </a:r>
          </a:p>
          <a:p>
            <a:pPr marL="228600" indent="-228600">
              <a:buAutoNum type="arabicPeriod"/>
            </a:pPr>
            <a:r>
              <a:rPr lang="en-IN" sz="1200" dirty="0"/>
              <a:t>It is considered that Customer supplied building will have Controller/CPU panel, </a:t>
            </a:r>
            <a:r>
              <a:rPr lang="en-IN" sz="1200" dirty="0" err="1"/>
              <a:t>Cryo</a:t>
            </a:r>
            <a:r>
              <a:rPr lang="en-IN" sz="1200" dirty="0"/>
              <a:t> area RIO panels and hardwired trip panels situated. Other RIO panels will be placed in field for respective sections.</a:t>
            </a:r>
          </a:p>
          <a:p>
            <a:pPr marL="228600" indent="-228600">
              <a:buAutoNum type="arabicPeriod"/>
            </a:pPr>
            <a:r>
              <a:rPr lang="en-IN" sz="1200" dirty="0"/>
              <a:t>It is considered that Telecom/Fire and Gas system is in Customer scope i.e. Engineering, supply and installation of the Telecom/Fire and Gas system is by Customer.</a:t>
            </a:r>
          </a:p>
        </p:txBody>
      </p:sp>
    </p:spTree>
    <p:extLst>
      <p:ext uri="{BB962C8B-B14F-4D97-AF65-F5344CB8AC3E}">
        <p14:creationId xmlns:p14="http://schemas.microsoft.com/office/powerpoint/2010/main" val="1025974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16">
            <a:extLst>
              <a:ext uri="{FF2B5EF4-FFF2-40B4-BE49-F238E27FC236}">
                <a16:creationId xmlns:a16="http://schemas.microsoft.com/office/drawing/2014/main" id="{68130880-D6DB-15FE-6564-FD29B919692E}"/>
              </a:ext>
            </a:extLst>
          </p:cNvPr>
          <p:cNvSpPr>
            <a:spLocks noChangeArrowheads="1"/>
          </p:cNvSpPr>
          <p:nvPr/>
        </p:nvSpPr>
        <p:spPr bwMode="auto">
          <a:xfrm>
            <a:off x="1518352" y="604261"/>
            <a:ext cx="5778066" cy="3207012"/>
          </a:xfrm>
          <a:prstGeom prst="rect">
            <a:avLst/>
          </a:prstGeom>
          <a:solidFill>
            <a:schemeClr val="accent2">
              <a:lumMod val="20000"/>
              <a:lumOff val="80000"/>
            </a:schemeClr>
          </a:solidFill>
          <a:ln w="15875" algn="ctr">
            <a:solidFill>
              <a:schemeClr val="tx1"/>
            </a:solidFill>
            <a:miter lim="800000"/>
            <a:headEnd/>
            <a:tailEnd/>
          </a:ln>
        </p:spPr>
        <p:txBody>
          <a:bodyPr wrap="none" anchor="t" anchorCtr="0"/>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eaLnBrk="1" latinLnBrk="1" hangingPunct="1">
              <a:lnSpc>
                <a:spcPct val="89000"/>
              </a:lnSpc>
              <a:spcBef>
                <a:spcPct val="0"/>
              </a:spcBef>
              <a:buFontTx/>
              <a:buNone/>
            </a:pPr>
            <a:endParaRPr lang="en-US" altLang="ko-KR" sz="684" dirty="0">
              <a:latin typeface="Arial" panose="020B0604020202020204" pitchFamily="34" charset="0"/>
            </a:endParaRPr>
          </a:p>
        </p:txBody>
      </p:sp>
      <p:sp>
        <p:nvSpPr>
          <p:cNvPr id="841" name="Rectangle 316">
            <a:extLst>
              <a:ext uri="{FF2B5EF4-FFF2-40B4-BE49-F238E27FC236}">
                <a16:creationId xmlns:a16="http://schemas.microsoft.com/office/drawing/2014/main" id="{3607711C-4714-4DE4-BA29-FC88A4646E5D}"/>
              </a:ext>
            </a:extLst>
          </p:cNvPr>
          <p:cNvSpPr>
            <a:spLocks noChangeArrowheads="1"/>
          </p:cNvSpPr>
          <p:nvPr/>
        </p:nvSpPr>
        <p:spPr bwMode="auto">
          <a:xfrm>
            <a:off x="3507343" y="1847004"/>
            <a:ext cx="1627769" cy="794321"/>
          </a:xfrm>
          <a:prstGeom prst="rect">
            <a:avLst/>
          </a:prstGeom>
          <a:solidFill>
            <a:srgbClr val="FEDAF7"/>
          </a:solidFill>
          <a:ln w="15875" algn="ctr">
            <a:solidFill>
              <a:schemeClr val="tx1"/>
            </a:solidFill>
            <a:miter lim="800000"/>
            <a:headEnd/>
            <a:tailEnd/>
          </a:ln>
        </p:spPr>
        <p:txBody>
          <a:bodyPr wrap="none" anchor="t" anchorCtr="0"/>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defTabSz="429078" latinLnBrk="1">
              <a:lnSpc>
                <a:spcPct val="89000"/>
              </a:lnSpc>
              <a:spcBef>
                <a:spcPct val="0"/>
              </a:spcBef>
              <a:buNone/>
            </a:pPr>
            <a:endParaRPr lang="en-US" altLang="ko-KR" sz="513" dirty="0">
              <a:solidFill>
                <a:prstClr val="black"/>
              </a:solidFill>
              <a:latin typeface="Arial" panose="020B0604020202020204" pitchFamily="34" charset="0"/>
              <a:ea typeface="맑은 고딕" panose="020B0503020000020004" pitchFamily="34" charset="-127"/>
            </a:endParaRPr>
          </a:p>
        </p:txBody>
      </p:sp>
      <p:sp>
        <p:nvSpPr>
          <p:cNvPr id="343" name="Rectangle 316">
            <a:extLst>
              <a:ext uri="{FF2B5EF4-FFF2-40B4-BE49-F238E27FC236}">
                <a16:creationId xmlns:a16="http://schemas.microsoft.com/office/drawing/2014/main" id="{6DBB3AD1-6C2D-49FD-80ED-664DAFBD3A2F}"/>
              </a:ext>
            </a:extLst>
          </p:cNvPr>
          <p:cNvSpPr>
            <a:spLocks noChangeArrowheads="1"/>
          </p:cNvSpPr>
          <p:nvPr/>
        </p:nvSpPr>
        <p:spPr bwMode="auto">
          <a:xfrm>
            <a:off x="3476059" y="2729613"/>
            <a:ext cx="1643762" cy="609376"/>
          </a:xfrm>
          <a:prstGeom prst="rect">
            <a:avLst/>
          </a:prstGeom>
          <a:solidFill>
            <a:srgbClr val="FEDAF7"/>
          </a:solidFill>
          <a:ln w="15875" algn="ctr">
            <a:solidFill>
              <a:schemeClr val="tx1"/>
            </a:solidFill>
            <a:miter lim="800000"/>
            <a:headEnd/>
            <a:tailEnd/>
          </a:ln>
        </p:spPr>
        <p:txBody>
          <a:bodyPr wrap="none" anchor="t" anchorCtr="0"/>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defTabSz="429078" latinLnBrk="1">
              <a:lnSpc>
                <a:spcPct val="89000"/>
              </a:lnSpc>
              <a:spcBef>
                <a:spcPct val="0"/>
              </a:spcBef>
              <a:buNone/>
            </a:pPr>
            <a:endParaRPr lang="en-US" altLang="ko-KR" sz="513" dirty="0">
              <a:solidFill>
                <a:prstClr val="black"/>
              </a:solidFill>
              <a:latin typeface="Arial" panose="020B0604020202020204" pitchFamily="34" charset="0"/>
              <a:ea typeface="맑은 고딕" panose="020B0503020000020004" pitchFamily="34" charset="-127"/>
            </a:endParaRPr>
          </a:p>
        </p:txBody>
      </p:sp>
      <p:sp>
        <p:nvSpPr>
          <p:cNvPr id="4" name="Rectangle 316">
            <a:extLst>
              <a:ext uri="{FF2B5EF4-FFF2-40B4-BE49-F238E27FC236}">
                <a16:creationId xmlns:a16="http://schemas.microsoft.com/office/drawing/2014/main" id="{A38057E2-803E-4130-8324-98360A12237C}"/>
              </a:ext>
            </a:extLst>
          </p:cNvPr>
          <p:cNvSpPr>
            <a:spLocks noChangeArrowheads="1"/>
          </p:cNvSpPr>
          <p:nvPr/>
        </p:nvSpPr>
        <p:spPr bwMode="auto">
          <a:xfrm>
            <a:off x="1518352" y="5448337"/>
            <a:ext cx="5778066" cy="750569"/>
          </a:xfrm>
          <a:prstGeom prst="rect">
            <a:avLst/>
          </a:prstGeom>
          <a:solidFill>
            <a:schemeClr val="accent4">
              <a:lumMod val="20000"/>
              <a:lumOff val="80000"/>
            </a:schemeClr>
          </a:solidFill>
          <a:ln w="15875" algn="ctr">
            <a:solidFill>
              <a:schemeClr val="tx1"/>
            </a:solidFill>
            <a:miter lim="800000"/>
            <a:headEnd/>
            <a:tailEnd/>
          </a:ln>
        </p:spPr>
        <p:txBody>
          <a:bodyPr wrap="none" anchor="t" anchorCtr="0"/>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defTabSz="429078" latinLnBrk="1">
              <a:lnSpc>
                <a:spcPct val="89000"/>
              </a:lnSpc>
              <a:spcBef>
                <a:spcPct val="0"/>
              </a:spcBef>
              <a:buNone/>
            </a:pPr>
            <a:endParaRPr lang="en-US" altLang="ko-KR" sz="513" b="1" dirty="0">
              <a:solidFill>
                <a:prstClr val="black"/>
              </a:solidFill>
              <a:latin typeface="Arial" panose="020B0604020202020204" pitchFamily="34" charset="0"/>
              <a:ea typeface="맑은 고딕" panose="020B0503020000020004" pitchFamily="34" charset="-127"/>
            </a:endParaRPr>
          </a:p>
        </p:txBody>
      </p:sp>
      <p:sp>
        <p:nvSpPr>
          <p:cNvPr id="5" name="Rectangle 316">
            <a:extLst>
              <a:ext uri="{FF2B5EF4-FFF2-40B4-BE49-F238E27FC236}">
                <a16:creationId xmlns:a16="http://schemas.microsoft.com/office/drawing/2014/main" id="{32A3FB24-1240-4849-9F87-C37DF5F5E3E6}"/>
              </a:ext>
            </a:extLst>
          </p:cNvPr>
          <p:cNvSpPr>
            <a:spLocks noChangeArrowheads="1"/>
          </p:cNvSpPr>
          <p:nvPr/>
        </p:nvSpPr>
        <p:spPr bwMode="auto">
          <a:xfrm>
            <a:off x="3452738" y="5633289"/>
            <a:ext cx="1664230" cy="472074"/>
          </a:xfrm>
          <a:prstGeom prst="rect">
            <a:avLst/>
          </a:prstGeom>
          <a:solidFill>
            <a:srgbClr val="FEDAF7"/>
          </a:solidFill>
          <a:ln w="15875" algn="ctr">
            <a:solidFill>
              <a:schemeClr val="tx1"/>
            </a:solidFill>
            <a:miter lim="800000"/>
            <a:headEnd/>
            <a:tailEnd/>
          </a:ln>
        </p:spPr>
        <p:txBody>
          <a:bodyPr wrap="none" anchor="t" anchorCtr="0"/>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defTabSz="429078" latinLnBrk="1">
              <a:lnSpc>
                <a:spcPct val="89000"/>
              </a:lnSpc>
              <a:spcBef>
                <a:spcPct val="0"/>
              </a:spcBef>
              <a:buNone/>
            </a:pPr>
            <a:endParaRPr lang="en-US" altLang="ko-KR" sz="513">
              <a:solidFill>
                <a:prstClr val="black"/>
              </a:solidFill>
              <a:latin typeface="Arial" panose="020B0604020202020204" pitchFamily="34" charset="0"/>
              <a:ea typeface="맑은 고딕" panose="020B0503020000020004" pitchFamily="34" charset="-127"/>
            </a:endParaRPr>
          </a:p>
        </p:txBody>
      </p:sp>
      <p:sp>
        <p:nvSpPr>
          <p:cNvPr id="744" name="Rectangle 316">
            <a:extLst>
              <a:ext uri="{FF2B5EF4-FFF2-40B4-BE49-F238E27FC236}">
                <a16:creationId xmlns:a16="http://schemas.microsoft.com/office/drawing/2014/main" id="{D2E19505-A820-4071-A5D7-63868F5D69DA}"/>
              </a:ext>
            </a:extLst>
          </p:cNvPr>
          <p:cNvSpPr>
            <a:spLocks noChangeArrowheads="1"/>
          </p:cNvSpPr>
          <p:nvPr/>
        </p:nvSpPr>
        <p:spPr bwMode="auto">
          <a:xfrm>
            <a:off x="3441711" y="4654167"/>
            <a:ext cx="1675257" cy="470652"/>
          </a:xfrm>
          <a:prstGeom prst="rect">
            <a:avLst/>
          </a:prstGeom>
          <a:solidFill>
            <a:srgbClr val="FEDAF7"/>
          </a:solidFill>
          <a:ln w="15875" algn="ctr">
            <a:solidFill>
              <a:schemeClr val="tx1"/>
            </a:solidFill>
            <a:miter lim="800000"/>
            <a:headEnd/>
            <a:tailEnd/>
          </a:ln>
        </p:spPr>
        <p:txBody>
          <a:bodyPr wrap="none" anchor="t" anchorCtr="0"/>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defTabSz="429078" latinLnBrk="1">
              <a:lnSpc>
                <a:spcPct val="89000"/>
              </a:lnSpc>
              <a:spcBef>
                <a:spcPct val="0"/>
              </a:spcBef>
              <a:buNone/>
            </a:pPr>
            <a:endParaRPr lang="en-US" altLang="ko-KR" sz="513">
              <a:solidFill>
                <a:prstClr val="black"/>
              </a:solidFill>
              <a:latin typeface="Arial" panose="020B0604020202020204" pitchFamily="34" charset="0"/>
              <a:ea typeface="맑은 고딕" panose="020B0503020000020004" pitchFamily="34" charset="-127"/>
            </a:endParaRPr>
          </a:p>
        </p:txBody>
      </p:sp>
      <p:sp>
        <p:nvSpPr>
          <p:cNvPr id="8" name="Rectangle 316">
            <a:extLst>
              <a:ext uri="{FF2B5EF4-FFF2-40B4-BE49-F238E27FC236}">
                <a16:creationId xmlns:a16="http://schemas.microsoft.com/office/drawing/2014/main" id="{7E209979-7B59-46B8-85B7-7915E3291527}"/>
              </a:ext>
            </a:extLst>
          </p:cNvPr>
          <p:cNvSpPr>
            <a:spLocks noChangeArrowheads="1"/>
          </p:cNvSpPr>
          <p:nvPr/>
        </p:nvSpPr>
        <p:spPr bwMode="auto">
          <a:xfrm>
            <a:off x="3452644" y="3934314"/>
            <a:ext cx="1664326" cy="529056"/>
          </a:xfrm>
          <a:prstGeom prst="rect">
            <a:avLst/>
          </a:prstGeom>
          <a:solidFill>
            <a:srgbClr val="FEDAF7"/>
          </a:solidFill>
          <a:ln w="15875" algn="ctr">
            <a:solidFill>
              <a:schemeClr val="tx1"/>
            </a:solidFill>
            <a:miter lim="800000"/>
            <a:headEnd/>
            <a:tailEnd/>
          </a:ln>
        </p:spPr>
        <p:txBody>
          <a:bodyPr wrap="none" anchor="t" anchorCtr="0"/>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defTabSz="429078" latinLnBrk="1">
              <a:lnSpc>
                <a:spcPct val="89000"/>
              </a:lnSpc>
              <a:spcBef>
                <a:spcPct val="0"/>
              </a:spcBef>
              <a:buNone/>
            </a:pPr>
            <a:endParaRPr lang="en-US" altLang="ko-KR" sz="513">
              <a:solidFill>
                <a:prstClr val="black"/>
              </a:solidFill>
              <a:latin typeface="Arial" panose="020B0604020202020204" pitchFamily="34" charset="0"/>
              <a:ea typeface="맑은 고딕" panose="020B0503020000020004" pitchFamily="34" charset="-127"/>
            </a:endParaRPr>
          </a:p>
        </p:txBody>
      </p:sp>
      <p:sp>
        <p:nvSpPr>
          <p:cNvPr id="603" name="Line 58">
            <a:extLst>
              <a:ext uri="{FF2B5EF4-FFF2-40B4-BE49-F238E27FC236}">
                <a16:creationId xmlns:a16="http://schemas.microsoft.com/office/drawing/2014/main" id="{FE055296-6AA9-445F-8D24-AFD403F471FB}"/>
              </a:ext>
            </a:extLst>
          </p:cNvPr>
          <p:cNvSpPr>
            <a:spLocks noChangeShapeType="1"/>
          </p:cNvSpPr>
          <p:nvPr/>
        </p:nvSpPr>
        <p:spPr bwMode="auto">
          <a:xfrm>
            <a:off x="4171890" y="3293677"/>
            <a:ext cx="1259" cy="2651760"/>
          </a:xfrm>
          <a:prstGeom prst="line">
            <a:avLst/>
          </a:prstGeom>
          <a:noFill/>
          <a:ln w="9525" cap="rnd">
            <a:solidFill>
              <a:schemeClr val="accent4">
                <a:lumMod val="75000"/>
              </a:schemeClr>
            </a:solidFill>
            <a:prstDash val="sysDot"/>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2" name="Line 85">
            <a:extLst>
              <a:ext uri="{FF2B5EF4-FFF2-40B4-BE49-F238E27FC236}">
                <a16:creationId xmlns:a16="http://schemas.microsoft.com/office/drawing/2014/main" id="{DA7E3AC7-D31D-4D36-AB8D-EC663A718642}"/>
              </a:ext>
            </a:extLst>
          </p:cNvPr>
          <p:cNvSpPr>
            <a:spLocks noChangeShapeType="1"/>
          </p:cNvSpPr>
          <p:nvPr/>
        </p:nvSpPr>
        <p:spPr bwMode="auto">
          <a:xfrm>
            <a:off x="4173266" y="2586878"/>
            <a:ext cx="0" cy="667512"/>
          </a:xfrm>
          <a:prstGeom prst="line">
            <a:avLst/>
          </a:prstGeom>
          <a:noFill/>
          <a:ln w="9525" cap="rnd">
            <a:solidFill>
              <a:schemeClr val="accent4">
                <a:lumMod val="75000"/>
              </a:schemeClr>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24" name="Rectangle 316">
            <a:extLst>
              <a:ext uri="{FF2B5EF4-FFF2-40B4-BE49-F238E27FC236}">
                <a16:creationId xmlns:a16="http://schemas.microsoft.com/office/drawing/2014/main" id="{729EF83B-5A10-40AB-B8E3-EA60F45FC04C}"/>
              </a:ext>
            </a:extLst>
          </p:cNvPr>
          <p:cNvSpPr>
            <a:spLocks noChangeArrowheads="1"/>
          </p:cNvSpPr>
          <p:nvPr/>
        </p:nvSpPr>
        <p:spPr bwMode="auto">
          <a:xfrm>
            <a:off x="2891227" y="935260"/>
            <a:ext cx="2500861" cy="608950"/>
          </a:xfrm>
          <a:prstGeom prst="rect">
            <a:avLst/>
          </a:prstGeom>
          <a:solidFill>
            <a:srgbClr val="FEDAF7"/>
          </a:solidFill>
          <a:ln w="15875" algn="ctr">
            <a:solidFill>
              <a:schemeClr val="tx1"/>
            </a:solidFill>
            <a:miter lim="800000"/>
            <a:headEnd/>
            <a:tailEnd/>
          </a:ln>
        </p:spPr>
        <p:txBody>
          <a:bodyPr wrap="none" anchor="t" anchorCtr="0"/>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defTabSz="429078" latinLnBrk="1">
              <a:lnSpc>
                <a:spcPct val="89000"/>
              </a:lnSpc>
              <a:spcBef>
                <a:spcPct val="0"/>
              </a:spcBef>
              <a:buNone/>
            </a:pPr>
            <a:endParaRPr lang="en-US" altLang="ko-KR" sz="513">
              <a:solidFill>
                <a:prstClr val="black"/>
              </a:solidFill>
              <a:latin typeface="Arial" panose="020B0604020202020204" pitchFamily="34" charset="0"/>
              <a:ea typeface="맑은 고딕" panose="020B0503020000020004" pitchFamily="34" charset="-127"/>
            </a:endParaRPr>
          </a:p>
        </p:txBody>
      </p:sp>
      <p:sp>
        <p:nvSpPr>
          <p:cNvPr id="16" name="Rectangle 15">
            <a:extLst>
              <a:ext uri="{FF2B5EF4-FFF2-40B4-BE49-F238E27FC236}">
                <a16:creationId xmlns:a16="http://schemas.microsoft.com/office/drawing/2014/main" id="{F75F84A3-77B8-4179-B985-5A14F0AAC5CF}"/>
              </a:ext>
            </a:extLst>
          </p:cNvPr>
          <p:cNvSpPr/>
          <p:nvPr/>
        </p:nvSpPr>
        <p:spPr>
          <a:xfrm>
            <a:off x="1432076" y="400356"/>
            <a:ext cx="9044124" cy="59172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57447"/>
            <a:endParaRPr lang="en-US" sz="338">
              <a:solidFill>
                <a:prstClr val="white"/>
              </a:solidFill>
              <a:latin typeface="Calibri" panose="020F0502020204030204"/>
            </a:endParaRPr>
          </a:p>
        </p:txBody>
      </p:sp>
      <p:grpSp>
        <p:nvGrpSpPr>
          <p:cNvPr id="13" name="Group 12">
            <a:extLst>
              <a:ext uri="{FF2B5EF4-FFF2-40B4-BE49-F238E27FC236}">
                <a16:creationId xmlns:a16="http://schemas.microsoft.com/office/drawing/2014/main" id="{4983AC0F-B2D5-45D2-BDFB-232029F4C2A5}"/>
              </a:ext>
            </a:extLst>
          </p:cNvPr>
          <p:cNvGrpSpPr/>
          <p:nvPr/>
        </p:nvGrpSpPr>
        <p:grpSpPr>
          <a:xfrm>
            <a:off x="1672418" y="2375415"/>
            <a:ext cx="1121682" cy="982967"/>
            <a:chOff x="3812436" y="2803515"/>
            <a:chExt cx="1121682" cy="982967"/>
          </a:xfrm>
        </p:grpSpPr>
        <p:sp>
          <p:nvSpPr>
            <p:cNvPr id="7" name="Rectangle 316">
              <a:extLst>
                <a:ext uri="{FF2B5EF4-FFF2-40B4-BE49-F238E27FC236}">
                  <a16:creationId xmlns:a16="http://schemas.microsoft.com/office/drawing/2014/main" id="{F51B02DF-48E7-495C-A4D4-B8830535E81B}"/>
                </a:ext>
              </a:extLst>
            </p:cNvPr>
            <p:cNvSpPr>
              <a:spLocks noChangeArrowheads="1"/>
            </p:cNvSpPr>
            <p:nvPr/>
          </p:nvSpPr>
          <p:spPr bwMode="auto">
            <a:xfrm>
              <a:off x="3812436" y="3039264"/>
              <a:ext cx="1121682" cy="747218"/>
            </a:xfrm>
            <a:prstGeom prst="rect">
              <a:avLst/>
            </a:prstGeom>
            <a:solidFill>
              <a:srgbClr val="FEDAF7"/>
            </a:solidFill>
            <a:ln w="15875" algn="ctr">
              <a:solidFill>
                <a:schemeClr val="tx1"/>
              </a:solidFill>
              <a:miter lim="800000"/>
              <a:headEnd/>
              <a:tailEnd/>
            </a:ln>
          </p:spPr>
          <p:txBody>
            <a:bodyPr wrap="none" anchor="t" anchorCtr="0"/>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defTabSz="429078" latinLnBrk="1">
                <a:lnSpc>
                  <a:spcPct val="89000"/>
                </a:lnSpc>
                <a:spcBef>
                  <a:spcPct val="0"/>
                </a:spcBef>
                <a:buNone/>
              </a:pPr>
              <a:endParaRPr lang="en-US" altLang="ko-KR" sz="513">
                <a:solidFill>
                  <a:prstClr val="black"/>
                </a:solidFill>
                <a:latin typeface="Arial" panose="020B0604020202020204" pitchFamily="34" charset="0"/>
                <a:ea typeface="맑은 고딕" panose="020B0503020000020004" pitchFamily="34" charset="-127"/>
              </a:endParaRPr>
            </a:p>
          </p:txBody>
        </p:sp>
        <p:grpSp>
          <p:nvGrpSpPr>
            <p:cNvPr id="26" name="Group 25">
              <a:extLst>
                <a:ext uri="{FF2B5EF4-FFF2-40B4-BE49-F238E27FC236}">
                  <a16:creationId xmlns:a16="http://schemas.microsoft.com/office/drawing/2014/main" id="{562CADC8-3809-4157-8F8E-6022D44BDB23}"/>
                </a:ext>
              </a:extLst>
            </p:cNvPr>
            <p:cNvGrpSpPr/>
            <p:nvPr/>
          </p:nvGrpSpPr>
          <p:grpSpPr>
            <a:xfrm>
              <a:off x="3945891" y="3159662"/>
              <a:ext cx="416645" cy="445149"/>
              <a:chOff x="4181326" y="3954355"/>
              <a:chExt cx="350314" cy="456129"/>
            </a:xfrm>
          </p:grpSpPr>
          <p:sp>
            <p:nvSpPr>
              <p:cNvPr id="27" name="Line 149">
                <a:extLst>
                  <a:ext uri="{FF2B5EF4-FFF2-40B4-BE49-F238E27FC236}">
                    <a16:creationId xmlns:a16="http://schemas.microsoft.com/office/drawing/2014/main" id="{3BEEDFEB-AE66-40D5-BD61-5254550D6FFF}"/>
                  </a:ext>
                </a:extLst>
              </p:cNvPr>
              <p:cNvSpPr>
                <a:spLocks noChangeShapeType="1"/>
              </p:cNvSpPr>
              <p:nvPr/>
            </p:nvSpPr>
            <p:spPr bwMode="auto">
              <a:xfrm rot="10800000" flipH="1">
                <a:off x="4181326" y="3954355"/>
                <a:ext cx="350314" cy="0"/>
              </a:xfrm>
              <a:prstGeom prst="line">
                <a:avLst/>
              </a:prstGeom>
              <a:noFill/>
              <a:ln w="12700" cap="rnd">
                <a:solidFill>
                  <a:srgbClr val="7030A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Line 150">
                <a:extLst>
                  <a:ext uri="{FF2B5EF4-FFF2-40B4-BE49-F238E27FC236}">
                    <a16:creationId xmlns:a16="http://schemas.microsoft.com/office/drawing/2014/main" id="{6294BA75-AC07-4E41-8916-5964A875217C}"/>
                  </a:ext>
                </a:extLst>
              </p:cNvPr>
              <p:cNvSpPr>
                <a:spLocks noChangeShapeType="1"/>
              </p:cNvSpPr>
              <p:nvPr/>
            </p:nvSpPr>
            <p:spPr bwMode="auto">
              <a:xfrm rot="10800000">
                <a:off x="4531640" y="3958732"/>
                <a:ext cx="0" cy="451752"/>
              </a:xfrm>
              <a:prstGeom prst="line">
                <a:avLst/>
              </a:prstGeom>
              <a:noFill/>
              <a:ln w="12700" cap="rnd">
                <a:solidFill>
                  <a:srgbClr val="7030A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pic>
          <p:nvPicPr>
            <p:cNvPr id="101" name="Picture 100">
              <a:extLst>
                <a:ext uri="{FF2B5EF4-FFF2-40B4-BE49-F238E27FC236}">
                  <a16:creationId xmlns:a16="http://schemas.microsoft.com/office/drawing/2014/main" id="{89619277-9A2D-4301-9328-E08E7CD589C8}"/>
                </a:ext>
              </a:extLst>
            </p:cNvPr>
            <p:cNvPicPr>
              <a:picLocks noChangeAspect="1"/>
            </p:cNvPicPr>
            <p:nvPr/>
          </p:nvPicPr>
          <p:blipFill>
            <a:blip r:embed="rId2"/>
            <a:stretch>
              <a:fillRect/>
            </a:stretch>
          </p:blipFill>
          <p:spPr>
            <a:xfrm>
              <a:off x="4060373" y="3548944"/>
              <a:ext cx="628649" cy="167640"/>
            </a:xfrm>
            <a:prstGeom prst="rect">
              <a:avLst/>
            </a:prstGeom>
          </p:spPr>
        </p:pic>
        <p:pic>
          <p:nvPicPr>
            <p:cNvPr id="102" name="Picture 101">
              <a:extLst>
                <a:ext uri="{FF2B5EF4-FFF2-40B4-BE49-F238E27FC236}">
                  <a16:creationId xmlns:a16="http://schemas.microsoft.com/office/drawing/2014/main" id="{1A1E764E-A03F-4177-8945-6D2705654682}"/>
                </a:ext>
              </a:extLst>
            </p:cNvPr>
            <p:cNvPicPr>
              <a:picLocks noChangeAspect="1"/>
            </p:cNvPicPr>
            <p:nvPr/>
          </p:nvPicPr>
          <p:blipFill>
            <a:blip r:embed="rId2"/>
            <a:stretch>
              <a:fillRect/>
            </a:stretch>
          </p:blipFill>
          <p:spPr>
            <a:xfrm>
              <a:off x="4055443" y="3334123"/>
              <a:ext cx="628649" cy="167640"/>
            </a:xfrm>
            <a:prstGeom prst="rect">
              <a:avLst/>
            </a:prstGeom>
          </p:spPr>
        </p:pic>
        <p:pic>
          <p:nvPicPr>
            <p:cNvPr id="105" name="Picture 104" descr="Icon&#10;&#10;Description automatically generated">
              <a:extLst>
                <a:ext uri="{FF2B5EF4-FFF2-40B4-BE49-F238E27FC236}">
                  <a16:creationId xmlns:a16="http://schemas.microsoft.com/office/drawing/2014/main" id="{1F9257E7-66AB-45B9-B62F-0F74B6476D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24751" y="2803515"/>
              <a:ext cx="347380" cy="183550"/>
            </a:xfrm>
            <a:prstGeom prst="rect">
              <a:avLst/>
            </a:prstGeom>
          </p:spPr>
        </p:pic>
      </p:grpSp>
      <p:sp>
        <p:nvSpPr>
          <p:cNvPr id="423" name="Line 149">
            <a:extLst>
              <a:ext uri="{FF2B5EF4-FFF2-40B4-BE49-F238E27FC236}">
                <a16:creationId xmlns:a16="http://schemas.microsoft.com/office/drawing/2014/main" id="{C3B902F9-7054-422B-B1C3-4E4C7C93A7F2}"/>
              </a:ext>
            </a:extLst>
          </p:cNvPr>
          <p:cNvSpPr>
            <a:spLocks noChangeShapeType="1"/>
          </p:cNvSpPr>
          <p:nvPr/>
        </p:nvSpPr>
        <p:spPr bwMode="auto">
          <a:xfrm flipH="1">
            <a:off x="2292765" y="1208070"/>
            <a:ext cx="822960" cy="0"/>
          </a:xfrm>
          <a:prstGeom prst="line">
            <a:avLst/>
          </a:prstGeom>
          <a:noFill/>
          <a:ln w="12700" cap="rnd">
            <a:solidFill>
              <a:schemeClr val="accent6">
                <a:lumMod val="75000"/>
              </a:schemeClr>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Text Box 243">
            <a:extLst>
              <a:ext uri="{FF2B5EF4-FFF2-40B4-BE49-F238E27FC236}">
                <a16:creationId xmlns:a16="http://schemas.microsoft.com/office/drawing/2014/main" id="{B33FD9A6-7B80-45C9-B632-B8BAF6004421}"/>
              </a:ext>
            </a:extLst>
          </p:cNvPr>
          <p:cNvSpPr txBox="1">
            <a:spLocks noChangeArrowheads="1"/>
          </p:cNvSpPr>
          <p:nvPr/>
        </p:nvSpPr>
        <p:spPr bwMode="auto">
          <a:xfrm>
            <a:off x="3502427" y="2339115"/>
            <a:ext cx="470151" cy="199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defTabSz="429078" latinLnBrk="1">
              <a:lnSpc>
                <a:spcPct val="60000"/>
              </a:lnSpc>
              <a:spcBef>
                <a:spcPct val="50000"/>
              </a:spcBef>
              <a:buNone/>
            </a:pPr>
            <a:r>
              <a:rPr lang="en-US" altLang="ko-KR" sz="400" dirty="0">
                <a:solidFill>
                  <a:prstClr val="black"/>
                </a:solidFill>
                <a:latin typeface="Arial" panose="020B0604020202020204" pitchFamily="34" charset="0"/>
                <a:ea typeface="맑은 고딕" panose="020B0503020000020004" pitchFamily="34" charset="-127"/>
              </a:rPr>
              <a:t>Simplex</a:t>
            </a:r>
          </a:p>
          <a:p>
            <a:pPr algn="ctr" defTabSz="429078" latinLnBrk="1">
              <a:lnSpc>
                <a:spcPct val="60000"/>
              </a:lnSpc>
              <a:spcBef>
                <a:spcPct val="50000"/>
              </a:spcBef>
              <a:buNone/>
            </a:pPr>
            <a:r>
              <a:rPr lang="en-US" altLang="ko-KR" sz="400" dirty="0">
                <a:solidFill>
                  <a:prstClr val="black"/>
                </a:solidFill>
                <a:latin typeface="Arial" panose="020B0604020202020204" pitchFamily="34" charset="0"/>
                <a:ea typeface="맑은 고딕" panose="020B0503020000020004" pitchFamily="34" charset="-127"/>
              </a:rPr>
              <a:t>CPU</a:t>
            </a:r>
          </a:p>
        </p:txBody>
      </p:sp>
      <p:sp>
        <p:nvSpPr>
          <p:cNvPr id="15" name="Text Box 243">
            <a:extLst>
              <a:ext uri="{FF2B5EF4-FFF2-40B4-BE49-F238E27FC236}">
                <a16:creationId xmlns:a16="http://schemas.microsoft.com/office/drawing/2014/main" id="{030B7A1A-EF12-4FDB-ADF7-647AA69E1976}"/>
              </a:ext>
            </a:extLst>
          </p:cNvPr>
          <p:cNvSpPr txBox="1">
            <a:spLocks noChangeArrowheads="1"/>
          </p:cNvSpPr>
          <p:nvPr/>
        </p:nvSpPr>
        <p:spPr bwMode="auto">
          <a:xfrm>
            <a:off x="2451911" y="2381287"/>
            <a:ext cx="479937" cy="178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defTabSz="429078" latinLnBrk="1">
              <a:lnSpc>
                <a:spcPct val="60000"/>
              </a:lnSpc>
              <a:spcBef>
                <a:spcPct val="50000"/>
              </a:spcBef>
              <a:buNone/>
            </a:pPr>
            <a:r>
              <a:rPr lang="en-US" altLang="ko-KR" sz="450" dirty="0">
                <a:solidFill>
                  <a:prstClr val="black"/>
                </a:solidFill>
                <a:latin typeface="Arial" panose="020B0604020202020204" pitchFamily="34" charset="0"/>
                <a:ea typeface="맑은 고딕" panose="020B0503020000020004" pitchFamily="34" charset="-127"/>
              </a:rPr>
              <a:t>Analyzer Profibus</a:t>
            </a:r>
          </a:p>
        </p:txBody>
      </p:sp>
      <p:sp>
        <p:nvSpPr>
          <p:cNvPr id="19" name="Text Box 243">
            <a:extLst>
              <a:ext uri="{FF2B5EF4-FFF2-40B4-BE49-F238E27FC236}">
                <a16:creationId xmlns:a16="http://schemas.microsoft.com/office/drawing/2014/main" id="{C7543FF4-36A3-48AC-B206-203041669143}"/>
              </a:ext>
            </a:extLst>
          </p:cNvPr>
          <p:cNvSpPr txBox="1">
            <a:spLocks noChangeArrowheads="1"/>
          </p:cNvSpPr>
          <p:nvPr/>
        </p:nvSpPr>
        <p:spPr bwMode="auto">
          <a:xfrm>
            <a:off x="4665093" y="1279676"/>
            <a:ext cx="655399" cy="212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defTabSz="429078" latinLnBrk="1">
              <a:lnSpc>
                <a:spcPct val="60000"/>
              </a:lnSpc>
              <a:spcBef>
                <a:spcPct val="50000"/>
              </a:spcBef>
              <a:buNone/>
            </a:pPr>
            <a:r>
              <a:rPr lang="en-US" altLang="ko-KR" sz="450">
                <a:solidFill>
                  <a:prstClr val="black"/>
                </a:solidFill>
                <a:latin typeface="Arial" panose="020B0604020202020204" pitchFamily="34" charset="0"/>
                <a:ea typeface="맑은 고딕" panose="020B0503020000020004" pitchFamily="34" charset="-127"/>
              </a:rPr>
              <a:t>Network Switches</a:t>
            </a:r>
          </a:p>
          <a:p>
            <a:pPr algn="ctr" defTabSz="429078" latinLnBrk="1">
              <a:lnSpc>
                <a:spcPct val="60000"/>
              </a:lnSpc>
              <a:spcBef>
                <a:spcPct val="50000"/>
              </a:spcBef>
              <a:buNone/>
            </a:pPr>
            <a:r>
              <a:rPr lang="en-US" altLang="ko-KR" sz="450">
                <a:solidFill>
                  <a:prstClr val="black"/>
                </a:solidFill>
                <a:latin typeface="Arial" panose="020B0604020202020204" pitchFamily="34" charset="0"/>
                <a:ea typeface="맑은 고딕" panose="020B0503020000020004" pitchFamily="34" charset="-127"/>
              </a:rPr>
              <a:t> &amp; Servers</a:t>
            </a:r>
          </a:p>
        </p:txBody>
      </p:sp>
      <p:sp>
        <p:nvSpPr>
          <p:cNvPr id="20" name="Text Box 243">
            <a:extLst>
              <a:ext uri="{FF2B5EF4-FFF2-40B4-BE49-F238E27FC236}">
                <a16:creationId xmlns:a16="http://schemas.microsoft.com/office/drawing/2014/main" id="{5EDAB618-81BF-4E94-8DB1-6B23751C6D40}"/>
              </a:ext>
            </a:extLst>
          </p:cNvPr>
          <p:cNvSpPr txBox="1">
            <a:spLocks noChangeArrowheads="1"/>
          </p:cNvSpPr>
          <p:nvPr/>
        </p:nvSpPr>
        <p:spPr bwMode="auto">
          <a:xfrm>
            <a:off x="3698603" y="1184267"/>
            <a:ext cx="570494" cy="178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defTabSz="429078" latinLnBrk="1">
              <a:lnSpc>
                <a:spcPct val="60000"/>
              </a:lnSpc>
              <a:spcBef>
                <a:spcPct val="50000"/>
              </a:spcBef>
              <a:buNone/>
            </a:pPr>
            <a:r>
              <a:rPr lang="en-US" altLang="ko-KR" sz="321" b="1">
                <a:solidFill>
                  <a:prstClr val="black"/>
                </a:solidFill>
                <a:latin typeface="Arial" panose="020B0604020202020204" pitchFamily="34" charset="0"/>
                <a:ea typeface="맑은 고딕" panose="020B0503020000020004" pitchFamily="34" charset="-127"/>
              </a:rPr>
              <a:t>System Bus</a:t>
            </a:r>
          </a:p>
          <a:p>
            <a:pPr algn="ctr" defTabSz="429078" latinLnBrk="1">
              <a:lnSpc>
                <a:spcPct val="60000"/>
              </a:lnSpc>
              <a:spcBef>
                <a:spcPct val="50000"/>
              </a:spcBef>
              <a:buNone/>
            </a:pPr>
            <a:r>
              <a:rPr lang="en-US" altLang="ko-KR" sz="321" b="1" err="1">
                <a:solidFill>
                  <a:prstClr val="black"/>
                </a:solidFill>
                <a:latin typeface="Arial" panose="020B0604020202020204" pitchFamily="34" charset="0"/>
                <a:ea typeface="맑은 고딕" panose="020B0503020000020004" pitchFamily="34" charset="-127"/>
              </a:rPr>
              <a:t>Scalance</a:t>
            </a:r>
            <a:r>
              <a:rPr lang="en-US" altLang="ko-KR" sz="321" b="1">
                <a:solidFill>
                  <a:prstClr val="black"/>
                </a:solidFill>
                <a:latin typeface="Arial" panose="020B0604020202020204" pitchFamily="34" charset="0"/>
                <a:ea typeface="맑은 고딕" panose="020B0503020000020004" pitchFamily="34" charset="-127"/>
              </a:rPr>
              <a:t> Switch</a:t>
            </a:r>
          </a:p>
        </p:txBody>
      </p:sp>
      <p:sp>
        <p:nvSpPr>
          <p:cNvPr id="21" name="Text Box 243">
            <a:extLst>
              <a:ext uri="{FF2B5EF4-FFF2-40B4-BE49-F238E27FC236}">
                <a16:creationId xmlns:a16="http://schemas.microsoft.com/office/drawing/2014/main" id="{E6B66884-5C47-4845-9738-C8E43B425F8E}"/>
              </a:ext>
            </a:extLst>
          </p:cNvPr>
          <p:cNvSpPr txBox="1">
            <a:spLocks noChangeArrowheads="1"/>
          </p:cNvSpPr>
          <p:nvPr/>
        </p:nvSpPr>
        <p:spPr bwMode="auto">
          <a:xfrm>
            <a:off x="3333250" y="2248292"/>
            <a:ext cx="813380" cy="15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defTabSz="429078" latinLnBrk="1">
              <a:lnSpc>
                <a:spcPct val="60000"/>
              </a:lnSpc>
              <a:spcBef>
                <a:spcPct val="50000"/>
              </a:spcBef>
              <a:buNone/>
            </a:pPr>
            <a:r>
              <a:rPr lang="en-US" altLang="ko-KR" sz="600" b="1" dirty="0">
                <a:solidFill>
                  <a:prstClr val="black"/>
                </a:solidFill>
                <a:latin typeface="Arial" panose="020B0604020202020204" pitchFamily="34" charset="0"/>
                <a:ea typeface="맑은 고딕" panose="020B0503020000020004" pitchFamily="34" charset="-127"/>
              </a:rPr>
              <a:t>ASU</a:t>
            </a:r>
          </a:p>
        </p:txBody>
      </p:sp>
      <p:grpSp>
        <p:nvGrpSpPr>
          <p:cNvPr id="23" name="Group 22">
            <a:extLst>
              <a:ext uri="{FF2B5EF4-FFF2-40B4-BE49-F238E27FC236}">
                <a16:creationId xmlns:a16="http://schemas.microsoft.com/office/drawing/2014/main" id="{770FCB53-B51F-47CD-8591-317904759014}"/>
              </a:ext>
            </a:extLst>
          </p:cNvPr>
          <p:cNvGrpSpPr/>
          <p:nvPr/>
        </p:nvGrpSpPr>
        <p:grpSpPr>
          <a:xfrm>
            <a:off x="1805872" y="2437230"/>
            <a:ext cx="2491828" cy="128914"/>
            <a:chOff x="-381718" y="1200150"/>
            <a:chExt cx="900037" cy="123069"/>
          </a:xfrm>
        </p:grpSpPr>
        <p:sp>
          <p:nvSpPr>
            <p:cNvPr id="24" name="Line 149">
              <a:extLst>
                <a:ext uri="{FF2B5EF4-FFF2-40B4-BE49-F238E27FC236}">
                  <a16:creationId xmlns:a16="http://schemas.microsoft.com/office/drawing/2014/main" id="{26443D76-26D8-4160-9ACA-FB4D252C279B}"/>
                </a:ext>
              </a:extLst>
            </p:cNvPr>
            <p:cNvSpPr>
              <a:spLocks noChangeShapeType="1"/>
            </p:cNvSpPr>
            <p:nvPr/>
          </p:nvSpPr>
          <p:spPr bwMode="auto">
            <a:xfrm>
              <a:off x="-381718" y="1308333"/>
              <a:ext cx="900037" cy="14886"/>
            </a:xfrm>
            <a:prstGeom prst="line">
              <a:avLst/>
            </a:prstGeom>
            <a:noFill/>
            <a:ln w="12700" cap="rnd">
              <a:solidFill>
                <a:srgbClr val="7030A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Line 150">
              <a:extLst>
                <a:ext uri="{FF2B5EF4-FFF2-40B4-BE49-F238E27FC236}">
                  <a16:creationId xmlns:a16="http://schemas.microsoft.com/office/drawing/2014/main" id="{7E3C09E8-F6D5-408C-8ED9-0F26D944C301}"/>
                </a:ext>
              </a:extLst>
            </p:cNvPr>
            <p:cNvSpPr>
              <a:spLocks noChangeShapeType="1"/>
            </p:cNvSpPr>
            <p:nvPr/>
          </p:nvSpPr>
          <p:spPr bwMode="auto">
            <a:xfrm>
              <a:off x="518319" y="1200150"/>
              <a:ext cx="0" cy="122237"/>
            </a:xfrm>
            <a:prstGeom prst="line">
              <a:avLst/>
            </a:prstGeom>
            <a:noFill/>
            <a:ln w="9525" cap="rnd">
              <a:solidFill>
                <a:srgbClr val="7030A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30" name="Group 29">
            <a:extLst>
              <a:ext uri="{FF2B5EF4-FFF2-40B4-BE49-F238E27FC236}">
                <a16:creationId xmlns:a16="http://schemas.microsoft.com/office/drawing/2014/main" id="{001293E2-491A-4541-BE62-C775CEEB3C42}"/>
              </a:ext>
            </a:extLst>
          </p:cNvPr>
          <p:cNvGrpSpPr/>
          <p:nvPr/>
        </p:nvGrpSpPr>
        <p:grpSpPr>
          <a:xfrm>
            <a:off x="1751053" y="1963268"/>
            <a:ext cx="582922" cy="314176"/>
            <a:chOff x="6787871" y="2668782"/>
            <a:chExt cx="848400" cy="607068"/>
          </a:xfrm>
        </p:grpSpPr>
        <p:sp>
          <p:nvSpPr>
            <p:cNvPr id="31" name="Rectangle 316">
              <a:extLst>
                <a:ext uri="{FF2B5EF4-FFF2-40B4-BE49-F238E27FC236}">
                  <a16:creationId xmlns:a16="http://schemas.microsoft.com/office/drawing/2014/main" id="{87662536-8B50-4855-A9DE-B6275D5DB214}"/>
                </a:ext>
              </a:extLst>
            </p:cNvPr>
            <p:cNvSpPr>
              <a:spLocks noChangeArrowheads="1"/>
            </p:cNvSpPr>
            <p:nvPr/>
          </p:nvSpPr>
          <p:spPr bwMode="auto">
            <a:xfrm>
              <a:off x="6851627" y="2668782"/>
              <a:ext cx="778791" cy="607068"/>
            </a:xfrm>
            <a:prstGeom prst="rect">
              <a:avLst/>
            </a:prstGeom>
            <a:solidFill>
              <a:schemeClr val="accent4">
                <a:lumMod val="20000"/>
                <a:lumOff val="80000"/>
              </a:schemeClr>
            </a:solidFill>
            <a:ln w="15875" algn="ctr">
              <a:solidFill>
                <a:schemeClr val="tx1"/>
              </a:solidFill>
              <a:miter lim="800000"/>
              <a:headEnd/>
              <a:tailEnd/>
            </a:ln>
          </p:spPr>
          <p:txBody>
            <a:bodyPr wrap="none" anchor="t" anchorCtr="0"/>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eaLnBrk="1" latinLnBrk="1" hangingPunct="1">
                <a:lnSpc>
                  <a:spcPct val="89000"/>
                </a:lnSpc>
                <a:spcBef>
                  <a:spcPct val="0"/>
                </a:spcBef>
                <a:buFontTx/>
                <a:buNone/>
              </a:pPr>
              <a:r>
                <a:rPr lang="en-US" altLang="ko-KR" sz="400">
                  <a:latin typeface="Arial" panose="020B0604020202020204" pitchFamily="34" charset="0"/>
                </a:rPr>
                <a:t>ESD cabinet</a:t>
              </a:r>
            </a:p>
          </p:txBody>
        </p:sp>
        <p:sp>
          <p:nvSpPr>
            <p:cNvPr id="32" name="Text Box 243">
              <a:extLst>
                <a:ext uri="{FF2B5EF4-FFF2-40B4-BE49-F238E27FC236}">
                  <a16:creationId xmlns:a16="http://schemas.microsoft.com/office/drawing/2014/main" id="{668FC296-9319-4536-BE95-3003668F5C84}"/>
                </a:ext>
              </a:extLst>
            </p:cNvPr>
            <p:cNvSpPr txBox="1">
              <a:spLocks noChangeArrowheads="1"/>
            </p:cNvSpPr>
            <p:nvPr/>
          </p:nvSpPr>
          <p:spPr bwMode="auto">
            <a:xfrm>
              <a:off x="6787871" y="2752457"/>
              <a:ext cx="848400" cy="349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60000"/>
                </a:lnSpc>
                <a:spcBef>
                  <a:spcPct val="50000"/>
                </a:spcBef>
                <a:buFontTx/>
                <a:buNone/>
              </a:pPr>
              <a:r>
                <a:rPr lang="en-US" altLang="ko-KR" sz="400" b="1">
                  <a:latin typeface="Arial" panose="020B0604020202020204" pitchFamily="34" charset="0"/>
                </a:rPr>
                <a:t>Hardwired</a:t>
              </a:r>
              <a:r>
                <a:rPr lang="en-US" altLang="ko-KR" sz="680" b="1">
                  <a:latin typeface="Arial" panose="020B0604020202020204" pitchFamily="34" charset="0"/>
                </a:rPr>
                <a:t> </a:t>
              </a:r>
              <a:r>
                <a:rPr lang="en-US" altLang="ko-KR" sz="400" b="1">
                  <a:latin typeface="Arial" panose="020B0604020202020204" pitchFamily="34" charset="0"/>
                </a:rPr>
                <a:t>SIS</a:t>
              </a:r>
            </a:p>
          </p:txBody>
        </p:sp>
        <p:grpSp>
          <p:nvGrpSpPr>
            <p:cNvPr id="33" name="Group 32">
              <a:extLst>
                <a:ext uri="{FF2B5EF4-FFF2-40B4-BE49-F238E27FC236}">
                  <a16:creationId xmlns:a16="http://schemas.microsoft.com/office/drawing/2014/main" id="{4A61075D-A530-497A-8ED1-3E692748F8E5}"/>
                </a:ext>
              </a:extLst>
            </p:cNvPr>
            <p:cNvGrpSpPr/>
            <p:nvPr/>
          </p:nvGrpSpPr>
          <p:grpSpPr>
            <a:xfrm>
              <a:off x="7074142" y="2989156"/>
              <a:ext cx="294825" cy="186235"/>
              <a:chOff x="9648533" y="4796544"/>
              <a:chExt cx="447305" cy="391319"/>
            </a:xfrm>
          </p:grpSpPr>
          <p:grpSp>
            <p:nvGrpSpPr>
              <p:cNvPr id="34" name="Group 176">
                <a:extLst>
                  <a:ext uri="{FF2B5EF4-FFF2-40B4-BE49-F238E27FC236}">
                    <a16:creationId xmlns:a16="http://schemas.microsoft.com/office/drawing/2014/main" id="{AEBEE0BF-F24A-4103-8DCD-D64CA596122C}"/>
                  </a:ext>
                </a:extLst>
              </p:cNvPr>
              <p:cNvGrpSpPr>
                <a:grpSpLocks/>
              </p:cNvGrpSpPr>
              <p:nvPr/>
            </p:nvGrpSpPr>
            <p:grpSpPr bwMode="auto">
              <a:xfrm>
                <a:off x="9648533" y="4796544"/>
                <a:ext cx="67287" cy="391319"/>
                <a:chOff x="5569" y="1888"/>
                <a:chExt cx="318" cy="1043"/>
              </a:xfrm>
            </p:grpSpPr>
            <p:sp>
              <p:nvSpPr>
                <p:cNvPr id="53" name="Rectangle 177">
                  <a:extLst>
                    <a:ext uri="{FF2B5EF4-FFF2-40B4-BE49-F238E27FC236}">
                      <a16:creationId xmlns:a16="http://schemas.microsoft.com/office/drawing/2014/main" id="{B2DEE5A3-0F2C-4024-9E03-DF08B315B229}"/>
                    </a:ext>
                  </a:extLst>
                </p:cNvPr>
                <p:cNvSpPr>
                  <a:spLocks noChangeArrowheads="1"/>
                </p:cNvSpPr>
                <p:nvPr/>
              </p:nvSpPr>
              <p:spPr bwMode="auto">
                <a:xfrm>
                  <a:off x="5569" y="1888"/>
                  <a:ext cx="318" cy="1043"/>
                </a:xfrm>
                <a:prstGeom prst="rect">
                  <a:avLst/>
                </a:prstGeom>
                <a:solidFill>
                  <a:srgbClr val="777777"/>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642">
                    <a:latin typeface="Arial" panose="020B0604020202020204" pitchFamily="34" charset="0"/>
                  </a:endParaRPr>
                </a:p>
              </p:txBody>
            </p:sp>
            <p:sp>
              <p:nvSpPr>
                <p:cNvPr id="54" name="Rectangle 178">
                  <a:extLst>
                    <a:ext uri="{FF2B5EF4-FFF2-40B4-BE49-F238E27FC236}">
                      <a16:creationId xmlns:a16="http://schemas.microsoft.com/office/drawing/2014/main" id="{905912AA-146F-4E7F-84DA-41F3A38155D7}"/>
                    </a:ext>
                  </a:extLst>
                </p:cNvPr>
                <p:cNvSpPr>
                  <a:spLocks noChangeArrowheads="1"/>
                </p:cNvSpPr>
                <p:nvPr/>
              </p:nvSpPr>
              <p:spPr bwMode="auto">
                <a:xfrm>
                  <a:off x="5638" y="1979"/>
                  <a:ext cx="182" cy="861"/>
                </a:xfrm>
                <a:prstGeom prst="rect">
                  <a:avLst/>
                </a:prstGeom>
                <a:solidFill>
                  <a:srgbClr val="009999"/>
                </a:solidFill>
                <a:ln w="9525">
                  <a:solidFill>
                    <a:schemeClr val="bg2"/>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642">
                    <a:latin typeface="Arial" panose="020B0604020202020204" pitchFamily="34" charset="0"/>
                  </a:endParaRPr>
                </a:p>
              </p:txBody>
            </p:sp>
          </p:grpSp>
          <p:grpSp>
            <p:nvGrpSpPr>
              <p:cNvPr id="35" name="Group 182">
                <a:extLst>
                  <a:ext uri="{FF2B5EF4-FFF2-40B4-BE49-F238E27FC236}">
                    <a16:creationId xmlns:a16="http://schemas.microsoft.com/office/drawing/2014/main" id="{0DD6D2D0-6891-48A5-A694-45CA9F630B03}"/>
                  </a:ext>
                </a:extLst>
              </p:cNvPr>
              <p:cNvGrpSpPr>
                <a:grpSpLocks/>
              </p:cNvGrpSpPr>
              <p:nvPr/>
            </p:nvGrpSpPr>
            <p:grpSpPr bwMode="auto">
              <a:xfrm>
                <a:off x="9712894" y="4796544"/>
                <a:ext cx="68262" cy="391319"/>
                <a:chOff x="5569" y="1888"/>
                <a:chExt cx="318" cy="1043"/>
              </a:xfrm>
            </p:grpSpPr>
            <p:sp>
              <p:nvSpPr>
                <p:cNvPr id="51" name="Rectangle 183">
                  <a:extLst>
                    <a:ext uri="{FF2B5EF4-FFF2-40B4-BE49-F238E27FC236}">
                      <a16:creationId xmlns:a16="http://schemas.microsoft.com/office/drawing/2014/main" id="{FD57E25A-DE23-4D25-969F-35124BA784A3}"/>
                    </a:ext>
                  </a:extLst>
                </p:cNvPr>
                <p:cNvSpPr>
                  <a:spLocks noChangeArrowheads="1"/>
                </p:cNvSpPr>
                <p:nvPr/>
              </p:nvSpPr>
              <p:spPr bwMode="auto">
                <a:xfrm>
                  <a:off x="5569" y="1888"/>
                  <a:ext cx="318" cy="1043"/>
                </a:xfrm>
                <a:prstGeom prst="rect">
                  <a:avLst/>
                </a:prstGeom>
                <a:solidFill>
                  <a:srgbClr val="777777"/>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642">
                    <a:latin typeface="Arial" panose="020B0604020202020204" pitchFamily="34" charset="0"/>
                  </a:endParaRPr>
                </a:p>
              </p:txBody>
            </p:sp>
            <p:sp>
              <p:nvSpPr>
                <p:cNvPr id="52" name="Rectangle 184">
                  <a:extLst>
                    <a:ext uri="{FF2B5EF4-FFF2-40B4-BE49-F238E27FC236}">
                      <a16:creationId xmlns:a16="http://schemas.microsoft.com/office/drawing/2014/main" id="{DCA082C7-5120-494E-B685-55793FF51E42}"/>
                    </a:ext>
                  </a:extLst>
                </p:cNvPr>
                <p:cNvSpPr>
                  <a:spLocks noChangeArrowheads="1"/>
                </p:cNvSpPr>
                <p:nvPr/>
              </p:nvSpPr>
              <p:spPr bwMode="auto">
                <a:xfrm>
                  <a:off x="5613" y="1979"/>
                  <a:ext cx="182" cy="861"/>
                </a:xfrm>
                <a:prstGeom prst="rect">
                  <a:avLst/>
                </a:prstGeom>
                <a:solidFill>
                  <a:srgbClr val="009999"/>
                </a:solidFill>
                <a:ln w="9525">
                  <a:solidFill>
                    <a:schemeClr val="bg2"/>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642">
                    <a:latin typeface="Arial" panose="020B0604020202020204" pitchFamily="34" charset="0"/>
                  </a:endParaRPr>
                </a:p>
              </p:txBody>
            </p:sp>
          </p:grpSp>
          <p:grpSp>
            <p:nvGrpSpPr>
              <p:cNvPr id="36" name="Group 185">
                <a:extLst>
                  <a:ext uri="{FF2B5EF4-FFF2-40B4-BE49-F238E27FC236}">
                    <a16:creationId xmlns:a16="http://schemas.microsoft.com/office/drawing/2014/main" id="{E61DEA72-6946-4C61-A80F-4077C095AF0F}"/>
                  </a:ext>
                </a:extLst>
              </p:cNvPr>
              <p:cNvGrpSpPr>
                <a:grpSpLocks/>
              </p:cNvGrpSpPr>
              <p:nvPr/>
            </p:nvGrpSpPr>
            <p:grpSpPr bwMode="auto">
              <a:xfrm>
                <a:off x="9778231" y="4796544"/>
                <a:ext cx="67287" cy="391319"/>
                <a:chOff x="5569" y="1888"/>
                <a:chExt cx="318" cy="1043"/>
              </a:xfrm>
            </p:grpSpPr>
            <p:sp>
              <p:nvSpPr>
                <p:cNvPr id="49" name="Rectangle 186">
                  <a:extLst>
                    <a:ext uri="{FF2B5EF4-FFF2-40B4-BE49-F238E27FC236}">
                      <a16:creationId xmlns:a16="http://schemas.microsoft.com/office/drawing/2014/main" id="{0050A8E0-334B-4547-80AE-CF48613D641D}"/>
                    </a:ext>
                  </a:extLst>
                </p:cNvPr>
                <p:cNvSpPr>
                  <a:spLocks noChangeArrowheads="1"/>
                </p:cNvSpPr>
                <p:nvPr/>
              </p:nvSpPr>
              <p:spPr bwMode="auto">
                <a:xfrm>
                  <a:off x="5569" y="1888"/>
                  <a:ext cx="318" cy="1043"/>
                </a:xfrm>
                <a:prstGeom prst="rect">
                  <a:avLst/>
                </a:prstGeom>
                <a:solidFill>
                  <a:srgbClr val="777777"/>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642">
                    <a:latin typeface="Arial" panose="020B0604020202020204" pitchFamily="34" charset="0"/>
                  </a:endParaRPr>
                </a:p>
              </p:txBody>
            </p:sp>
            <p:sp>
              <p:nvSpPr>
                <p:cNvPr id="50" name="Rectangle 187">
                  <a:extLst>
                    <a:ext uri="{FF2B5EF4-FFF2-40B4-BE49-F238E27FC236}">
                      <a16:creationId xmlns:a16="http://schemas.microsoft.com/office/drawing/2014/main" id="{B72974F9-9E56-4205-A931-818ADC97B532}"/>
                    </a:ext>
                  </a:extLst>
                </p:cNvPr>
                <p:cNvSpPr>
                  <a:spLocks noChangeArrowheads="1"/>
                </p:cNvSpPr>
                <p:nvPr/>
              </p:nvSpPr>
              <p:spPr bwMode="auto">
                <a:xfrm>
                  <a:off x="5615" y="1979"/>
                  <a:ext cx="182" cy="861"/>
                </a:xfrm>
                <a:prstGeom prst="rect">
                  <a:avLst/>
                </a:prstGeom>
                <a:solidFill>
                  <a:srgbClr val="009999"/>
                </a:solidFill>
                <a:ln w="9525">
                  <a:solidFill>
                    <a:schemeClr val="bg2"/>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642">
                    <a:latin typeface="Arial" panose="020B0604020202020204" pitchFamily="34" charset="0"/>
                  </a:endParaRPr>
                </a:p>
              </p:txBody>
            </p:sp>
          </p:grpSp>
          <p:grpSp>
            <p:nvGrpSpPr>
              <p:cNvPr id="37" name="Group 188">
                <a:extLst>
                  <a:ext uri="{FF2B5EF4-FFF2-40B4-BE49-F238E27FC236}">
                    <a16:creationId xmlns:a16="http://schemas.microsoft.com/office/drawing/2014/main" id="{57EF1674-051F-4A12-BBF9-4B712F49742C}"/>
                  </a:ext>
                </a:extLst>
              </p:cNvPr>
              <p:cNvGrpSpPr>
                <a:grpSpLocks/>
              </p:cNvGrpSpPr>
              <p:nvPr/>
            </p:nvGrpSpPr>
            <p:grpSpPr bwMode="auto">
              <a:xfrm>
                <a:off x="9842593" y="4796544"/>
                <a:ext cx="67287" cy="391319"/>
                <a:chOff x="5569" y="1888"/>
                <a:chExt cx="318" cy="1043"/>
              </a:xfrm>
            </p:grpSpPr>
            <p:sp>
              <p:nvSpPr>
                <p:cNvPr id="47" name="Rectangle 46">
                  <a:extLst>
                    <a:ext uri="{FF2B5EF4-FFF2-40B4-BE49-F238E27FC236}">
                      <a16:creationId xmlns:a16="http://schemas.microsoft.com/office/drawing/2014/main" id="{261B0610-DF2D-4E20-8BBB-BF88E0F98229}"/>
                    </a:ext>
                  </a:extLst>
                </p:cNvPr>
                <p:cNvSpPr>
                  <a:spLocks noChangeArrowheads="1"/>
                </p:cNvSpPr>
                <p:nvPr/>
              </p:nvSpPr>
              <p:spPr bwMode="auto">
                <a:xfrm>
                  <a:off x="5569" y="1888"/>
                  <a:ext cx="318" cy="1043"/>
                </a:xfrm>
                <a:prstGeom prst="rect">
                  <a:avLst/>
                </a:prstGeom>
                <a:solidFill>
                  <a:srgbClr val="777777"/>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642">
                    <a:latin typeface="Arial" panose="020B0604020202020204" pitchFamily="34" charset="0"/>
                  </a:endParaRPr>
                </a:p>
              </p:txBody>
            </p:sp>
            <p:sp>
              <p:nvSpPr>
                <p:cNvPr id="48" name="Rectangle 47">
                  <a:extLst>
                    <a:ext uri="{FF2B5EF4-FFF2-40B4-BE49-F238E27FC236}">
                      <a16:creationId xmlns:a16="http://schemas.microsoft.com/office/drawing/2014/main" id="{E84C970E-ABFD-4855-87E4-7F0C1E414CBE}"/>
                    </a:ext>
                  </a:extLst>
                </p:cNvPr>
                <p:cNvSpPr>
                  <a:spLocks noChangeArrowheads="1"/>
                </p:cNvSpPr>
                <p:nvPr/>
              </p:nvSpPr>
              <p:spPr bwMode="auto">
                <a:xfrm>
                  <a:off x="5615" y="1979"/>
                  <a:ext cx="182" cy="861"/>
                </a:xfrm>
                <a:prstGeom prst="rect">
                  <a:avLst/>
                </a:prstGeom>
                <a:solidFill>
                  <a:srgbClr val="009999"/>
                </a:solidFill>
                <a:ln w="9525">
                  <a:solidFill>
                    <a:schemeClr val="bg2"/>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642">
                    <a:latin typeface="Arial" panose="020B0604020202020204" pitchFamily="34" charset="0"/>
                  </a:endParaRPr>
                </a:p>
              </p:txBody>
            </p:sp>
          </p:grpSp>
          <p:grpSp>
            <p:nvGrpSpPr>
              <p:cNvPr id="38" name="Group 191">
                <a:extLst>
                  <a:ext uri="{FF2B5EF4-FFF2-40B4-BE49-F238E27FC236}">
                    <a16:creationId xmlns:a16="http://schemas.microsoft.com/office/drawing/2014/main" id="{DE01EE26-80BF-4C62-B290-E353E8666A49}"/>
                  </a:ext>
                </a:extLst>
              </p:cNvPr>
              <p:cNvGrpSpPr>
                <a:grpSpLocks/>
              </p:cNvGrpSpPr>
              <p:nvPr/>
            </p:nvGrpSpPr>
            <p:grpSpPr bwMode="auto">
              <a:xfrm>
                <a:off x="9905979" y="4796544"/>
                <a:ext cx="68262" cy="391319"/>
                <a:chOff x="5569" y="1888"/>
                <a:chExt cx="318" cy="1043"/>
              </a:xfrm>
            </p:grpSpPr>
            <p:sp>
              <p:nvSpPr>
                <p:cNvPr id="45" name="Rectangle 192">
                  <a:extLst>
                    <a:ext uri="{FF2B5EF4-FFF2-40B4-BE49-F238E27FC236}">
                      <a16:creationId xmlns:a16="http://schemas.microsoft.com/office/drawing/2014/main" id="{7869A12F-6D46-4147-9457-B224FB6B357E}"/>
                    </a:ext>
                  </a:extLst>
                </p:cNvPr>
                <p:cNvSpPr>
                  <a:spLocks noChangeArrowheads="1"/>
                </p:cNvSpPr>
                <p:nvPr/>
              </p:nvSpPr>
              <p:spPr bwMode="auto">
                <a:xfrm>
                  <a:off x="5569" y="1888"/>
                  <a:ext cx="318" cy="1043"/>
                </a:xfrm>
                <a:prstGeom prst="rect">
                  <a:avLst/>
                </a:prstGeom>
                <a:solidFill>
                  <a:srgbClr val="777777"/>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642">
                    <a:latin typeface="Arial" panose="020B0604020202020204" pitchFamily="34" charset="0"/>
                  </a:endParaRPr>
                </a:p>
              </p:txBody>
            </p:sp>
            <p:sp>
              <p:nvSpPr>
                <p:cNvPr id="46" name="Rectangle 193">
                  <a:extLst>
                    <a:ext uri="{FF2B5EF4-FFF2-40B4-BE49-F238E27FC236}">
                      <a16:creationId xmlns:a16="http://schemas.microsoft.com/office/drawing/2014/main" id="{2FF69B82-E6BD-4230-83AC-D1C93B0094D9}"/>
                    </a:ext>
                  </a:extLst>
                </p:cNvPr>
                <p:cNvSpPr>
                  <a:spLocks noChangeArrowheads="1"/>
                </p:cNvSpPr>
                <p:nvPr/>
              </p:nvSpPr>
              <p:spPr bwMode="auto">
                <a:xfrm>
                  <a:off x="5635" y="1979"/>
                  <a:ext cx="182" cy="861"/>
                </a:xfrm>
                <a:prstGeom prst="rect">
                  <a:avLst/>
                </a:prstGeom>
                <a:solidFill>
                  <a:srgbClr val="009999"/>
                </a:solidFill>
                <a:ln w="9525">
                  <a:solidFill>
                    <a:schemeClr val="bg2"/>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642">
                    <a:latin typeface="Arial" panose="020B0604020202020204" pitchFamily="34" charset="0"/>
                  </a:endParaRPr>
                </a:p>
              </p:txBody>
            </p:sp>
          </p:grpSp>
          <p:grpSp>
            <p:nvGrpSpPr>
              <p:cNvPr id="39" name="Group 197">
                <a:extLst>
                  <a:ext uri="{FF2B5EF4-FFF2-40B4-BE49-F238E27FC236}">
                    <a16:creationId xmlns:a16="http://schemas.microsoft.com/office/drawing/2014/main" id="{8CF60BCF-589A-4656-BDBD-7A381FE0A42A}"/>
                  </a:ext>
                </a:extLst>
              </p:cNvPr>
              <p:cNvGrpSpPr>
                <a:grpSpLocks/>
              </p:cNvGrpSpPr>
              <p:nvPr/>
            </p:nvGrpSpPr>
            <p:grpSpPr bwMode="auto">
              <a:xfrm>
                <a:off x="9985850" y="4796544"/>
                <a:ext cx="45719" cy="391319"/>
                <a:chOff x="5569" y="1888"/>
                <a:chExt cx="318" cy="1043"/>
              </a:xfrm>
            </p:grpSpPr>
            <p:sp>
              <p:nvSpPr>
                <p:cNvPr id="43" name="Rectangle 198">
                  <a:extLst>
                    <a:ext uri="{FF2B5EF4-FFF2-40B4-BE49-F238E27FC236}">
                      <a16:creationId xmlns:a16="http://schemas.microsoft.com/office/drawing/2014/main" id="{D64C8ADB-10E4-4F01-AC2D-76A6A2CA664E}"/>
                    </a:ext>
                  </a:extLst>
                </p:cNvPr>
                <p:cNvSpPr>
                  <a:spLocks noChangeArrowheads="1"/>
                </p:cNvSpPr>
                <p:nvPr/>
              </p:nvSpPr>
              <p:spPr bwMode="auto">
                <a:xfrm>
                  <a:off x="5569" y="1888"/>
                  <a:ext cx="318" cy="1043"/>
                </a:xfrm>
                <a:prstGeom prst="rect">
                  <a:avLst/>
                </a:prstGeom>
                <a:solidFill>
                  <a:srgbClr val="777777"/>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642">
                    <a:latin typeface="Arial" panose="020B0604020202020204" pitchFamily="34" charset="0"/>
                  </a:endParaRPr>
                </a:p>
              </p:txBody>
            </p:sp>
            <p:sp>
              <p:nvSpPr>
                <p:cNvPr id="44" name="Rectangle 199">
                  <a:extLst>
                    <a:ext uri="{FF2B5EF4-FFF2-40B4-BE49-F238E27FC236}">
                      <a16:creationId xmlns:a16="http://schemas.microsoft.com/office/drawing/2014/main" id="{C95E3341-1072-4261-88D2-019D81F1DB7E}"/>
                    </a:ext>
                  </a:extLst>
                </p:cNvPr>
                <p:cNvSpPr>
                  <a:spLocks noChangeArrowheads="1"/>
                </p:cNvSpPr>
                <p:nvPr/>
              </p:nvSpPr>
              <p:spPr bwMode="auto">
                <a:xfrm>
                  <a:off x="5569" y="1979"/>
                  <a:ext cx="182" cy="861"/>
                </a:xfrm>
                <a:prstGeom prst="rect">
                  <a:avLst/>
                </a:prstGeom>
                <a:solidFill>
                  <a:srgbClr val="009999"/>
                </a:solidFill>
                <a:ln w="9525">
                  <a:solidFill>
                    <a:schemeClr val="bg2"/>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642">
                    <a:latin typeface="Arial" panose="020B0604020202020204" pitchFamily="34" charset="0"/>
                  </a:endParaRPr>
                </a:p>
              </p:txBody>
            </p:sp>
          </p:grpSp>
          <p:grpSp>
            <p:nvGrpSpPr>
              <p:cNvPr id="40" name="Group 200">
                <a:extLst>
                  <a:ext uri="{FF2B5EF4-FFF2-40B4-BE49-F238E27FC236}">
                    <a16:creationId xmlns:a16="http://schemas.microsoft.com/office/drawing/2014/main" id="{B28B22A3-2B97-4511-B15A-F379B7F0F8C7}"/>
                  </a:ext>
                </a:extLst>
              </p:cNvPr>
              <p:cNvGrpSpPr>
                <a:grpSpLocks/>
              </p:cNvGrpSpPr>
              <p:nvPr/>
            </p:nvGrpSpPr>
            <p:grpSpPr bwMode="auto">
              <a:xfrm>
                <a:off x="10027576" y="4796544"/>
                <a:ext cx="68262" cy="391319"/>
                <a:chOff x="5503" y="1888"/>
                <a:chExt cx="318" cy="1043"/>
              </a:xfrm>
            </p:grpSpPr>
            <p:sp>
              <p:nvSpPr>
                <p:cNvPr id="41" name="Rectangle 201">
                  <a:extLst>
                    <a:ext uri="{FF2B5EF4-FFF2-40B4-BE49-F238E27FC236}">
                      <a16:creationId xmlns:a16="http://schemas.microsoft.com/office/drawing/2014/main" id="{FF2DE8A3-BF6D-471A-BF28-6E9E16D1793F}"/>
                    </a:ext>
                  </a:extLst>
                </p:cNvPr>
                <p:cNvSpPr>
                  <a:spLocks noChangeArrowheads="1"/>
                </p:cNvSpPr>
                <p:nvPr/>
              </p:nvSpPr>
              <p:spPr bwMode="auto">
                <a:xfrm>
                  <a:off x="5503" y="1888"/>
                  <a:ext cx="318" cy="1043"/>
                </a:xfrm>
                <a:prstGeom prst="rect">
                  <a:avLst/>
                </a:prstGeom>
                <a:solidFill>
                  <a:srgbClr val="777777"/>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642">
                    <a:latin typeface="Arial" panose="020B0604020202020204" pitchFamily="34" charset="0"/>
                  </a:endParaRPr>
                </a:p>
              </p:txBody>
            </p:sp>
            <p:sp>
              <p:nvSpPr>
                <p:cNvPr id="42" name="Rectangle 202">
                  <a:extLst>
                    <a:ext uri="{FF2B5EF4-FFF2-40B4-BE49-F238E27FC236}">
                      <a16:creationId xmlns:a16="http://schemas.microsoft.com/office/drawing/2014/main" id="{1435D1E4-52D3-4EDD-947A-1CD088E1AB91}"/>
                    </a:ext>
                  </a:extLst>
                </p:cNvPr>
                <p:cNvSpPr>
                  <a:spLocks noChangeArrowheads="1"/>
                </p:cNvSpPr>
                <p:nvPr/>
              </p:nvSpPr>
              <p:spPr bwMode="auto">
                <a:xfrm>
                  <a:off x="5591" y="1979"/>
                  <a:ext cx="182" cy="861"/>
                </a:xfrm>
                <a:prstGeom prst="rect">
                  <a:avLst/>
                </a:prstGeom>
                <a:solidFill>
                  <a:srgbClr val="009999"/>
                </a:solidFill>
                <a:ln w="9525">
                  <a:solidFill>
                    <a:schemeClr val="bg2"/>
                  </a:solidFill>
                  <a:miter lim="800000"/>
                  <a:headEnd/>
                  <a:tailEnd/>
                </a:ln>
              </p:spPr>
              <p:txBody>
                <a:bodyPr wrap="none" anchor="ctr"/>
                <a:lstStyle>
                  <a:lvl1pPr>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latinLnBrk="1" hangingPunct="1">
                    <a:lnSpc>
                      <a:spcPct val="89000"/>
                    </a:lnSpc>
                    <a:spcBef>
                      <a:spcPct val="50000"/>
                    </a:spcBef>
                    <a:buFontTx/>
                    <a:buNone/>
                  </a:pPr>
                  <a:endParaRPr lang="en-US" altLang="en-US" sz="642">
                    <a:latin typeface="Arial" panose="020B0604020202020204" pitchFamily="34" charset="0"/>
                  </a:endParaRPr>
                </a:p>
              </p:txBody>
            </p:sp>
          </p:grpSp>
        </p:grpSp>
      </p:grpSp>
      <p:pic>
        <p:nvPicPr>
          <p:cNvPr id="104" name="Picture 103" descr="Text&#10;&#10;Description automatically generated">
            <a:extLst>
              <a:ext uri="{FF2B5EF4-FFF2-40B4-BE49-F238E27FC236}">
                <a16:creationId xmlns:a16="http://schemas.microsoft.com/office/drawing/2014/main" id="{0B67D591-B2C3-426C-BCD6-85B0EBFB5E9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35627" y="2166761"/>
            <a:ext cx="347472" cy="183599"/>
          </a:xfrm>
          <a:prstGeom prst="rect">
            <a:avLst/>
          </a:prstGeom>
        </p:spPr>
      </p:pic>
      <p:sp>
        <p:nvSpPr>
          <p:cNvPr id="302" name="Line 58">
            <a:extLst>
              <a:ext uri="{FF2B5EF4-FFF2-40B4-BE49-F238E27FC236}">
                <a16:creationId xmlns:a16="http://schemas.microsoft.com/office/drawing/2014/main" id="{7966EF77-25A2-40D2-9256-DD26F7A4AC28}"/>
              </a:ext>
            </a:extLst>
          </p:cNvPr>
          <p:cNvSpPr>
            <a:spLocks noChangeShapeType="1"/>
          </p:cNvSpPr>
          <p:nvPr/>
        </p:nvSpPr>
        <p:spPr bwMode="auto">
          <a:xfrm>
            <a:off x="3859461" y="2727730"/>
            <a:ext cx="8797" cy="3200400"/>
          </a:xfrm>
          <a:prstGeom prst="line">
            <a:avLst/>
          </a:prstGeom>
          <a:noFill/>
          <a:ln w="9525" cap="rnd">
            <a:solidFill>
              <a:schemeClr val="accent4">
                <a:lumMod val="75000"/>
              </a:schemeClr>
            </a:solidFill>
            <a:prstDash val="sysDot"/>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7" name="Text Box 243">
            <a:extLst>
              <a:ext uri="{FF2B5EF4-FFF2-40B4-BE49-F238E27FC236}">
                <a16:creationId xmlns:a16="http://schemas.microsoft.com/office/drawing/2014/main" id="{AB3E7C71-0178-41B1-9F98-5E681B61EA59}"/>
              </a:ext>
            </a:extLst>
          </p:cNvPr>
          <p:cNvSpPr txBox="1">
            <a:spLocks noChangeArrowheads="1"/>
          </p:cNvSpPr>
          <p:nvPr/>
        </p:nvSpPr>
        <p:spPr bwMode="auto">
          <a:xfrm>
            <a:off x="3548770" y="1931578"/>
            <a:ext cx="479937" cy="178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defTabSz="429078" latinLnBrk="1">
              <a:lnSpc>
                <a:spcPct val="60000"/>
              </a:lnSpc>
              <a:spcBef>
                <a:spcPct val="50000"/>
              </a:spcBef>
              <a:buNone/>
            </a:pPr>
            <a:r>
              <a:rPr lang="en-US" altLang="ko-KR" sz="450" dirty="0">
                <a:solidFill>
                  <a:prstClr val="black"/>
                </a:solidFill>
                <a:latin typeface="Arial" panose="020B0604020202020204" pitchFamily="34" charset="0"/>
                <a:ea typeface="맑은 고딕" panose="020B0503020000020004" pitchFamily="34" charset="-127"/>
              </a:rPr>
              <a:t>CPU Cabinet</a:t>
            </a:r>
          </a:p>
        </p:txBody>
      </p:sp>
      <p:sp>
        <p:nvSpPr>
          <p:cNvPr id="339" name="Text Box 243">
            <a:extLst>
              <a:ext uri="{FF2B5EF4-FFF2-40B4-BE49-F238E27FC236}">
                <a16:creationId xmlns:a16="http://schemas.microsoft.com/office/drawing/2014/main" id="{B005C0D7-0B9C-4A81-AE3A-A67FDEDDAFEF}"/>
              </a:ext>
            </a:extLst>
          </p:cNvPr>
          <p:cNvSpPr txBox="1">
            <a:spLocks noChangeArrowheads="1"/>
          </p:cNvSpPr>
          <p:nvPr/>
        </p:nvSpPr>
        <p:spPr bwMode="auto">
          <a:xfrm>
            <a:off x="3761377" y="2890815"/>
            <a:ext cx="286019" cy="121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defTabSz="429078" latinLnBrk="1">
              <a:lnSpc>
                <a:spcPct val="60000"/>
              </a:lnSpc>
              <a:spcBef>
                <a:spcPct val="50000"/>
              </a:spcBef>
              <a:buNone/>
            </a:pPr>
            <a:r>
              <a:rPr lang="en-US" altLang="ko-KR" sz="300" dirty="0">
                <a:solidFill>
                  <a:prstClr val="black"/>
                </a:solidFill>
                <a:latin typeface="Arial" panose="020B0604020202020204" pitchFamily="34" charset="0"/>
                <a:ea typeface="맑은 고딕" panose="020B0503020000020004" pitchFamily="34" charset="-127"/>
              </a:rPr>
              <a:t>FO</a:t>
            </a:r>
          </a:p>
        </p:txBody>
      </p:sp>
      <p:sp>
        <p:nvSpPr>
          <p:cNvPr id="340" name="Text Box 243">
            <a:extLst>
              <a:ext uri="{FF2B5EF4-FFF2-40B4-BE49-F238E27FC236}">
                <a16:creationId xmlns:a16="http://schemas.microsoft.com/office/drawing/2014/main" id="{E2EF7833-C196-4FBF-AB4E-EE9326974DD1}"/>
              </a:ext>
            </a:extLst>
          </p:cNvPr>
          <p:cNvSpPr txBox="1">
            <a:spLocks noChangeArrowheads="1"/>
          </p:cNvSpPr>
          <p:nvPr/>
        </p:nvSpPr>
        <p:spPr bwMode="auto">
          <a:xfrm>
            <a:off x="4071124" y="3252238"/>
            <a:ext cx="286019" cy="121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defTabSz="429078" latinLnBrk="1">
              <a:lnSpc>
                <a:spcPct val="60000"/>
              </a:lnSpc>
              <a:spcBef>
                <a:spcPct val="50000"/>
              </a:spcBef>
              <a:buNone/>
            </a:pPr>
            <a:r>
              <a:rPr lang="en-US" altLang="ko-KR" sz="300" dirty="0">
                <a:solidFill>
                  <a:prstClr val="black"/>
                </a:solidFill>
                <a:latin typeface="Arial" panose="020B0604020202020204" pitchFamily="34" charset="0"/>
                <a:ea typeface="맑은 고딕" panose="020B0503020000020004" pitchFamily="34" charset="-127"/>
              </a:rPr>
              <a:t>FO</a:t>
            </a:r>
          </a:p>
        </p:txBody>
      </p:sp>
      <p:pic>
        <p:nvPicPr>
          <p:cNvPr id="349" name="Picture 348" descr="S7_400_9">
            <a:extLst>
              <a:ext uri="{FF2B5EF4-FFF2-40B4-BE49-F238E27FC236}">
                <a16:creationId xmlns:a16="http://schemas.microsoft.com/office/drawing/2014/main" id="{9042B4BE-F6FC-4ED1-B035-74B89A1E70C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97965" y="2221701"/>
            <a:ext cx="520776" cy="3308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50" name="Connector: Elbow 349">
            <a:extLst>
              <a:ext uri="{FF2B5EF4-FFF2-40B4-BE49-F238E27FC236}">
                <a16:creationId xmlns:a16="http://schemas.microsoft.com/office/drawing/2014/main" id="{8CF84B00-EC21-4B7C-B43D-A8C4DE4DF50E}"/>
              </a:ext>
            </a:extLst>
          </p:cNvPr>
          <p:cNvCxnSpPr>
            <a:cxnSpLocks/>
            <a:stCxn id="100" idx="2"/>
            <a:endCxn id="349" idx="0"/>
          </p:cNvCxnSpPr>
          <p:nvPr/>
        </p:nvCxnSpPr>
        <p:spPr>
          <a:xfrm rot="16200000" flipH="1">
            <a:off x="3211987" y="1275335"/>
            <a:ext cx="951314" cy="941417"/>
          </a:xfrm>
          <a:prstGeom prst="bentConnector3">
            <a:avLst>
              <a:gd name="adj1" fmla="val 50000"/>
            </a:avLst>
          </a:prstGeom>
          <a:noFill/>
          <a:ln w="12700" algn="ctr">
            <a:solidFill>
              <a:schemeClr val="accent6">
                <a:lumMod val="75000"/>
              </a:schemeClr>
            </a:solidFill>
            <a:prstDash val="solid"/>
            <a:round/>
            <a:headEnd/>
            <a:tailEnd/>
          </a:ln>
          <a:extLst>
            <a:ext uri="{909E8E84-426E-40DD-AFC4-6F175D3DCCD1}">
              <a14:hiddenFill xmlns:a14="http://schemas.microsoft.com/office/drawing/2010/main">
                <a:noFill/>
              </a14:hiddenFill>
            </a:ext>
          </a:extLst>
        </p:spPr>
      </p:cxnSp>
      <p:pic>
        <p:nvPicPr>
          <p:cNvPr id="100" name="Picture 92">
            <a:extLst>
              <a:ext uri="{FF2B5EF4-FFF2-40B4-BE49-F238E27FC236}">
                <a16:creationId xmlns:a16="http://schemas.microsoft.com/office/drawing/2014/main" id="{77712CE1-3F2E-48C8-BC92-82AF595138E5}"/>
              </a:ext>
            </a:extLst>
          </p:cNvPr>
          <p:cNvPicPr>
            <a:picLocks noChangeAspect="1" noChangeArrowheads="1"/>
          </p:cNvPicPr>
          <p:nvPr/>
        </p:nvPicPr>
        <p:blipFill>
          <a:blip r:embed="rId6" cstate="print"/>
          <a:srcRect/>
          <a:stretch>
            <a:fillRect/>
          </a:stretch>
        </p:blipFill>
        <p:spPr bwMode="auto">
          <a:xfrm>
            <a:off x="3077943" y="1151759"/>
            <a:ext cx="277986" cy="118628"/>
          </a:xfrm>
          <a:prstGeom prst="rect">
            <a:avLst/>
          </a:prstGeom>
          <a:noFill/>
          <a:ln w="9525">
            <a:noFill/>
            <a:miter lim="800000"/>
            <a:headEnd/>
            <a:tailEnd/>
          </a:ln>
        </p:spPr>
      </p:pic>
      <p:sp>
        <p:nvSpPr>
          <p:cNvPr id="336" name="Line 150">
            <a:extLst>
              <a:ext uri="{FF2B5EF4-FFF2-40B4-BE49-F238E27FC236}">
                <a16:creationId xmlns:a16="http://schemas.microsoft.com/office/drawing/2014/main" id="{62263CE4-AAA8-4B20-8B5D-349ED0862841}"/>
              </a:ext>
            </a:extLst>
          </p:cNvPr>
          <p:cNvSpPr>
            <a:spLocks noChangeShapeType="1"/>
          </p:cNvSpPr>
          <p:nvPr/>
        </p:nvSpPr>
        <p:spPr bwMode="auto">
          <a:xfrm rot="10800000" flipH="1">
            <a:off x="1804285" y="2547962"/>
            <a:ext cx="0" cy="183549"/>
          </a:xfrm>
          <a:prstGeom prst="line">
            <a:avLst/>
          </a:prstGeom>
          <a:noFill/>
          <a:ln w="12700" cap="rnd">
            <a:solidFill>
              <a:srgbClr val="7030A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5" name="Text Box 243">
            <a:extLst>
              <a:ext uri="{FF2B5EF4-FFF2-40B4-BE49-F238E27FC236}">
                <a16:creationId xmlns:a16="http://schemas.microsoft.com/office/drawing/2014/main" id="{B4DD87F2-FFDF-476B-B5DA-6420AE2AE003}"/>
              </a:ext>
            </a:extLst>
          </p:cNvPr>
          <p:cNvSpPr txBox="1">
            <a:spLocks noChangeArrowheads="1"/>
          </p:cNvSpPr>
          <p:nvPr/>
        </p:nvSpPr>
        <p:spPr bwMode="auto">
          <a:xfrm>
            <a:off x="3855455" y="3174076"/>
            <a:ext cx="286019" cy="121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defTabSz="429078" latinLnBrk="1">
              <a:lnSpc>
                <a:spcPct val="60000"/>
              </a:lnSpc>
              <a:spcBef>
                <a:spcPct val="50000"/>
              </a:spcBef>
              <a:buNone/>
            </a:pPr>
            <a:r>
              <a:rPr lang="en-US" altLang="ko-KR" sz="300" dirty="0">
                <a:solidFill>
                  <a:prstClr val="black"/>
                </a:solidFill>
                <a:latin typeface="Arial" panose="020B0604020202020204" pitchFamily="34" charset="0"/>
                <a:ea typeface="맑은 고딕" panose="020B0503020000020004" pitchFamily="34" charset="-127"/>
              </a:rPr>
              <a:t>FO</a:t>
            </a:r>
          </a:p>
        </p:txBody>
      </p:sp>
      <p:grpSp>
        <p:nvGrpSpPr>
          <p:cNvPr id="346" name="Group 345">
            <a:extLst>
              <a:ext uri="{FF2B5EF4-FFF2-40B4-BE49-F238E27FC236}">
                <a16:creationId xmlns:a16="http://schemas.microsoft.com/office/drawing/2014/main" id="{55651653-2276-403F-ACA8-08B097EC3EE8}"/>
              </a:ext>
            </a:extLst>
          </p:cNvPr>
          <p:cNvGrpSpPr/>
          <p:nvPr/>
        </p:nvGrpSpPr>
        <p:grpSpPr>
          <a:xfrm>
            <a:off x="3959830" y="3076558"/>
            <a:ext cx="116146" cy="234194"/>
            <a:chOff x="1575418" y="3950652"/>
            <a:chExt cx="116146" cy="234194"/>
          </a:xfrm>
        </p:grpSpPr>
        <p:grpSp>
          <p:nvGrpSpPr>
            <p:cNvPr id="347" name="Group 346">
              <a:extLst>
                <a:ext uri="{FF2B5EF4-FFF2-40B4-BE49-F238E27FC236}">
                  <a16:creationId xmlns:a16="http://schemas.microsoft.com/office/drawing/2014/main" id="{26713BAD-F80F-4BCC-BCBB-DD1A44E8DD0F}"/>
                </a:ext>
              </a:extLst>
            </p:cNvPr>
            <p:cNvGrpSpPr/>
            <p:nvPr/>
          </p:nvGrpSpPr>
          <p:grpSpPr>
            <a:xfrm>
              <a:off x="1575418" y="3950652"/>
              <a:ext cx="116146" cy="234194"/>
              <a:chOff x="1575418" y="3950652"/>
              <a:chExt cx="116146" cy="234194"/>
            </a:xfrm>
          </p:grpSpPr>
          <p:sp>
            <p:nvSpPr>
              <p:cNvPr id="353" name="Rectangle 15">
                <a:extLst>
                  <a:ext uri="{FF2B5EF4-FFF2-40B4-BE49-F238E27FC236}">
                    <a16:creationId xmlns:a16="http://schemas.microsoft.com/office/drawing/2014/main" id="{C3DAD4E5-85BB-4073-96C5-26D5D38FC1C4}"/>
                  </a:ext>
                </a:extLst>
              </p:cNvPr>
              <p:cNvSpPr>
                <a:spLocks noChangeArrowheads="1"/>
              </p:cNvSpPr>
              <p:nvPr/>
            </p:nvSpPr>
            <p:spPr bwMode="auto">
              <a:xfrm>
                <a:off x="1575418" y="3950652"/>
                <a:ext cx="116146" cy="234194"/>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4" name="Rectangle 16">
                <a:extLst>
                  <a:ext uri="{FF2B5EF4-FFF2-40B4-BE49-F238E27FC236}">
                    <a16:creationId xmlns:a16="http://schemas.microsoft.com/office/drawing/2014/main" id="{A4C6B259-E5B2-4018-BC04-B002FE2C0AD1}"/>
                  </a:ext>
                </a:extLst>
              </p:cNvPr>
              <p:cNvSpPr>
                <a:spLocks noChangeArrowheads="1"/>
              </p:cNvSpPr>
              <p:nvPr/>
            </p:nvSpPr>
            <p:spPr bwMode="auto">
              <a:xfrm>
                <a:off x="1595916" y="3957679"/>
                <a:ext cx="65587" cy="24981"/>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5" name="Rectangle 17">
                <a:extLst>
                  <a:ext uri="{FF2B5EF4-FFF2-40B4-BE49-F238E27FC236}">
                    <a16:creationId xmlns:a16="http://schemas.microsoft.com/office/drawing/2014/main" id="{BEFE8CA1-8D80-472C-973C-F4D64F73E831}"/>
                  </a:ext>
                </a:extLst>
              </p:cNvPr>
              <p:cNvSpPr>
                <a:spLocks noChangeArrowheads="1"/>
              </p:cNvSpPr>
              <p:nvPr/>
            </p:nvSpPr>
            <p:spPr bwMode="auto">
              <a:xfrm>
                <a:off x="1584527" y="3989684"/>
                <a:ext cx="95127" cy="188657"/>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356" name="Group 355">
                <a:extLst>
                  <a:ext uri="{FF2B5EF4-FFF2-40B4-BE49-F238E27FC236}">
                    <a16:creationId xmlns:a16="http://schemas.microsoft.com/office/drawing/2014/main" id="{A369A0FE-674F-41B4-8CD8-48A8E22A87DD}"/>
                  </a:ext>
                </a:extLst>
              </p:cNvPr>
              <p:cNvGrpSpPr/>
              <p:nvPr/>
            </p:nvGrpSpPr>
            <p:grpSpPr>
              <a:xfrm>
                <a:off x="1653894" y="4004857"/>
                <a:ext cx="9114" cy="158308"/>
                <a:chOff x="6053138" y="4009242"/>
                <a:chExt cx="6353" cy="115895"/>
              </a:xfrm>
            </p:grpSpPr>
            <p:sp>
              <p:nvSpPr>
                <p:cNvPr id="357" name="Oval 37">
                  <a:extLst>
                    <a:ext uri="{FF2B5EF4-FFF2-40B4-BE49-F238E27FC236}">
                      <a16:creationId xmlns:a16="http://schemas.microsoft.com/office/drawing/2014/main" id="{5742C5EC-F51F-4217-8A3A-A10CAA1F085D}"/>
                    </a:ext>
                  </a:extLst>
                </p:cNvPr>
                <p:cNvSpPr>
                  <a:spLocks noChangeArrowheads="1"/>
                </p:cNvSpPr>
                <p:nvPr/>
              </p:nvSpPr>
              <p:spPr bwMode="auto">
                <a:xfrm>
                  <a:off x="6053138" y="4009242"/>
                  <a:ext cx="6350" cy="7938"/>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60" name="Oval 38">
                  <a:extLst>
                    <a:ext uri="{FF2B5EF4-FFF2-40B4-BE49-F238E27FC236}">
                      <a16:creationId xmlns:a16="http://schemas.microsoft.com/office/drawing/2014/main" id="{FBFBAF51-D3ED-46CA-B71B-BABA240248DE}"/>
                    </a:ext>
                  </a:extLst>
                </p:cNvPr>
                <p:cNvSpPr>
                  <a:spLocks noChangeArrowheads="1"/>
                </p:cNvSpPr>
                <p:nvPr/>
              </p:nvSpPr>
              <p:spPr bwMode="auto">
                <a:xfrm>
                  <a:off x="6053138" y="4040992"/>
                  <a:ext cx="6350" cy="6350"/>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63" name="Oval 39">
                  <a:extLst>
                    <a:ext uri="{FF2B5EF4-FFF2-40B4-BE49-F238E27FC236}">
                      <a16:creationId xmlns:a16="http://schemas.microsoft.com/office/drawing/2014/main" id="{1EA8EF88-6E51-4745-B241-EFE0A416ACFF}"/>
                    </a:ext>
                  </a:extLst>
                </p:cNvPr>
                <p:cNvSpPr>
                  <a:spLocks noChangeArrowheads="1"/>
                </p:cNvSpPr>
                <p:nvPr/>
              </p:nvSpPr>
              <p:spPr bwMode="auto">
                <a:xfrm>
                  <a:off x="6053138" y="4055280"/>
                  <a:ext cx="6350" cy="7938"/>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64" name="Oval 40">
                  <a:extLst>
                    <a:ext uri="{FF2B5EF4-FFF2-40B4-BE49-F238E27FC236}">
                      <a16:creationId xmlns:a16="http://schemas.microsoft.com/office/drawing/2014/main" id="{0525BCC7-EB55-455B-A1BE-BF212C40BACD}"/>
                    </a:ext>
                  </a:extLst>
                </p:cNvPr>
                <p:cNvSpPr>
                  <a:spLocks noChangeArrowheads="1"/>
                </p:cNvSpPr>
                <p:nvPr/>
              </p:nvSpPr>
              <p:spPr bwMode="auto">
                <a:xfrm>
                  <a:off x="6053138" y="4025117"/>
                  <a:ext cx="6350" cy="7938"/>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65" name="Oval 37">
                  <a:extLst>
                    <a:ext uri="{FF2B5EF4-FFF2-40B4-BE49-F238E27FC236}">
                      <a16:creationId xmlns:a16="http://schemas.microsoft.com/office/drawing/2014/main" id="{4D817872-894B-4E6F-B33C-F02305B21797}"/>
                    </a:ext>
                  </a:extLst>
                </p:cNvPr>
                <p:cNvSpPr>
                  <a:spLocks noChangeArrowheads="1"/>
                </p:cNvSpPr>
                <p:nvPr/>
              </p:nvSpPr>
              <p:spPr bwMode="auto">
                <a:xfrm>
                  <a:off x="6053141" y="4071161"/>
                  <a:ext cx="6350" cy="7938"/>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66" name="Oval 38">
                  <a:extLst>
                    <a:ext uri="{FF2B5EF4-FFF2-40B4-BE49-F238E27FC236}">
                      <a16:creationId xmlns:a16="http://schemas.microsoft.com/office/drawing/2014/main" id="{AEEF92F7-0C22-4DDF-B93C-4189FF7B788D}"/>
                    </a:ext>
                  </a:extLst>
                </p:cNvPr>
                <p:cNvSpPr>
                  <a:spLocks noChangeArrowheads="1"/>
                </p:cNvSpPr>
                <p:nvPr/>
              </p:nvSpPr>
              <p:spPr bwMode="auto">
                <a:xfrm>
                  <a:off x="6053141" y="4102911"/>
                  <a:ext cx="6350" cy="6350"/>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67" name="Oval 39">
                  <a:extLst>
                    <a:ext uri="{FF2B5EF4-FFF2-40B4-BE49-F238E27FC236}">
                      <a16:creationId xmlns:a16="http://schemas.microsoft.com/office/drawing/2014/main" id="{2301346A-6C47-48C5-8DBA-9AD42003C25B}"/>
                    </a:ext>
                  </a:extLst>
                </p:cNvPr>
                <p:cNvSpPr>
                  <a:spLocks noChangeArrowheads="1"/>
                </p:cNvSpPr>
                <p:nvPr/>
              </p:nvSpPr>
              <p:spPr bwMode="auto">
                <a:xfrm>
                  <a:off x="6053141" y="4117199"/>
                  <a:ext cx="6350" cy="7938"/>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68" name="Oval 40">
                  <a:extLst>
                    <a:ext uri="{FF2B5EF4-FFF2-40B4-BE49-F238E27FC236}">
                      <a16:creationId xmlns:a16="http://schemas.microsoft.com/office/drawing/2014/main" id="{BF0EA4EC-18E7-466F-9C6A-858EC76912B3}"/>
                    </a:ext>
                  </a:extLst>
                </p:cNvPr>
                <p:cNvSpPr>
                  <a:spLocks noChangeArrowheads="1"/>
                </p:cNvSpPr>
                <p:nvPr/>
              </p:nvSpPr>
              <p:spPr bwMode="auto">
                <a:xfrm>
                  <a:off x="6053141" y="4087036"/>
                  <a:ext cx="6350" cy="7938"/>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grpSp>
          <p:nvGrpSpPr>
            <p:cNvPr id="348" name="Group 347">
              <a:extLst>
                <a:ext uri="{FF2B5EF4-FFF2-40B4-BE49-F238E27FC236}">
                  <a16:creationId xmlns:a16="http://schemas.microsoft.com/office/drawing/2014/main" id="{6926EB50-3A72-4393-AB94-398A72EF5988}"/>
                </a:ext>
              </a:extLst>
            </p:cNvPr>
            <p:cNvGrpSpPr/>
            <p:nvPr/>
          </p:nvGrpSpPr>
          <p:grpSpPr>
            <a:xfrm>
              <a:off x="1590178" y="4157743"/>
              <a:ext cx="40228" cy="10843"/>
              <a:chOff x="1806298" y="4304722"/>
              <a:chExt cx="40228" cy="10843"/>
            </a:xfrm>
          </p:grpSpPr>
          <p:sp>
            <p:nvSpPr>
              <p:cNvPr id="351" name="Oval 39">
                <a:extLst>
                  <a:ext uri="{FF2B5EF4-FFF2-40B4-BE49-F238E27FC236}">
                    <a16:creationId xmlns:a16="http://schemas.microsoft.com/office/drawing/2014/main" id="{7E805C34-CC72-491A-88A0-577003C643D3}"/>
                  </a:ext>
                </a:extLst>
              </p:cNvPr>
              <p:cNvSpPr>
                <a:spLocks noChangeArrowheads="1"/>
              </p:cNvSpPr>
              <p:nvPr/>
            </p:nvSpPr>
            <p:spPr bwMode="auto">
              <a:xfrm>
                <a:off x="1806298" y="4304722"/>
                <a:ext cx="9110" cy="10843"/>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52" name="Oval 39">
                <a:extLst>
                  <a:ext uri="{FF2B5EF4-FFF2-40B4-BE49-F238E27FC236}">
                    <a16:creationId xmlns:a16="http://schemas.microsoft.com/office/drawing/2014/main" id="{9105E882-EA49-4608-995B-8281FEFFBBA7}"/>
                  </a:ext>
                </a:extLst>
              </p:cNvPr>
              <p:cNvSpPr>
                <a:spLocks noChangeArrowheads="1"/>
              </p:cNvSpPr>
              <p:nvPr/>
            </p:nvSpPr>
            <p:spPr bwMode="auto">
              <a:xfrm>
                <a:off x="1837416" y="4304722"/>
                <a:ext cx="9110" cy="10843"/>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sp>
        <p:nvSpPr>
          <p:cNvPr id="369" name="Line 84">
            <a:extLst>
              <a:ext uri="{FF2B5EF4-FFF2-40B4-BE49-F238E27FC236}">
                <a16:creationId xmlns:a16="http://schemas.microsoft.com/office/drawing/2014/main" id="{E686A07C-67BF-4387-9A6A-D83B5EE47287}"/>
              </a:ext>
            </a:extLst>
          </p:cNvPr>
          <p:cNvSpPr>
            <a:spLocks noChangeShapeType="1"/>
          </p:cNvSpPr>
          <p:nvPr/>
        </p:nvSpPr>
        <p:spPr bwMode="auto">
          <a:xfrm>
            <a:off x="4029877" y="3293157"/>
            <a:ext cx="137160" cy="0"/>
          </a:xfrm>
          <a:prstGeom prst="line">
            <a:avLst/>
          </a:prstGeom>
          <a:noFill/>
          <a:ln w="12700" cap="rnd">
            <a:solidFill>
              <a:schemeClr val="accent4">
                <a:lumMod val="75000"/>
              </a:schemeClr>
            </a:solidFill>
            <a:prstDash val="sysDot"/>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0" name="Rectangle 46">
            <a:extLst>
              <a:ext uri="{FF2B5EF4-FFF2-40B4-BE49-F238E27FC236}">
                <a16:creationId xmlns:a16="http://schemas.microsoft.com/office/drawing/2014/main" id="{0459042D-A7C8-43BF-BA22-EB744095124A}"/>
              </a:ext>
            </a:extLst>
          </p:cNvPr>
          <p:cNvSpPr>
            <a:spLocks noChangeArrowheads="1"/>
          </p:cNvSpPr>
          <p:nvPr/>
        </p:nvSpPr>
        <p:spPr bwMode="auto">
          <a:xfrm>
            <a:off x="4155562" y="2782380"/>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1" name="Rectangle 47">
            <a:extLst>
              <a:ext uri="{FF2B5EF4-FFF2-40B4-BE49-F238E27FC236}">
                <a16:creationId xmlns:a16="http://schemas.microsoft.com/office/drawing/2014/main" id="{D97C1F67-AFAE-44A9-979D-6C7D21815329}"/>
              </a:ext>
            </a:extLst>
          </p:cNvPr>
          <p:cNvSpPr>
            <a:spLocks noChangeArrowheads="1"/>
          </p:cNvSpPr>
          <p:nvPr/>
        </p:nvSpPr>
        <p:spPr bwMode="auto">
          <a:xfrm>
            <a:off x="4160323" y="2795081"/>
            <a:ext cx="25400"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2" name="Rectangle 48">
            <a:extLst>
              <a:ext uri="{FF2B5EF4-FFF2-40B4-BE49-F238E27FC236}">
                <a16:creationId xmlns:a16="http://schemas.microsoft.com/office/drawing/2014/main" id="{CFEA4076-DB8E-417B-9763-ECD629CD1BA1}"/>
              </a:ext>
            </a:extLst>
          </p:cNvPr>
          <p:cNvSpPr>
            <a:spLocks noChangeArrowheads="1"/>
          </p:cNvSpPr>
          <p:nvPr/>
        </p:nvSpPr>
        <p:spPr bwMode="auto">
          <a:xfrm>
            <a:off x="4193662" y="2782380"/>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3" name="Rectangle 49">
            <a:extLst>
              <a:ext uri="{FF2B5EF4-FFF2-40B4-BE49-F238E27FC236}">
                <a16:creationId xmlns:a16="http://schemas.microsoft.com/office/drawing/2014/main" id="{41954FE5-B9D1-4D0B-BFF3-EBB80A7713B8}"/>
              </a:ext>
            </a:extLst>
          </p:cNvPr>
          <p:cNvSpPr>
            <a:spLocks noChangeArrowheads="1"/>
          </p:cNvSpPr>
          <p:nvPr/>
        </p:nvSpPr>
        <p:spPr bwMode="auto">
          <a:xfrm>
            <a:off x="4198424" y="2795081"/>
            <a:ext cx="23813"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4" name="Rectangle 50">
            <a:extLst>
              <a:ext uri="{FF2B5EF4-FFF2-40B4-BE49-F238E27FC236}">
                <a16:creationId xmlns:a16="http://schemas.microsoft.com/office/drawing/2014/main" id="{B1E15D3F-BEBF-4AF4-9E66-78FC63B69F06}"/>
              </a:ext>
            </a:extLst>
          </p:cNvPr>
          <p:cNvSpPr>
            <a:spLocks noChangeArrowheads="1"/>
          </p:cNvSpPr>
          <p:nvPr/>
        </p:nvSpPr>
        <p:spPr bwMode="auto">
          <a:xfrm>
            <a:off x="4230174" y="2782380"/>
            <a:ext cx="36513"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5" name="Rectangle 51">
            <a:extLst>
              <a:ext uri="{FF2B5EF4-FFF2-40B4-BE49-F238E27FC236}">
                <a16:creationId xmlns:a16="http://schemas.microsoft.com/office/drawing/2014/main" id="{82C74194-519D-4F7C-8B3B-518F48148464}"/>
              </a:ext>
            </a:extLst>
          </p:cNvPr>
          <p:cNvSpPr>
            <a:spLocks noChangeArrowheads="1"/>
          </p:cNvSpPr>
          <p:nvPr/>
        </p:nvSpPr>
        <p:spPr bwMode="auto">
          <a:xfrm>
            <a:off x="4234937" y="2795081"/>
            <a:ext cx="23813"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6" name="Rectangle 52">
            <a:extLst>
              <a:ext uri="{FF2B5EF4-FFF2-40B4-BE49-F238E27FC236}">
                <a16:creationId xmlns:a16="http://schemas.microsoft.com/office/drawing/2014/main" id="{98B82F71-A926-4439-B34F-CC957619004D}"/>
              </a:ext>
            </a:extLst>
          </p:cNvPr>
          <p:cNvSpPr>
            <a:spLocks noChangeArrowheads="1"/>
          </p:cNvSpPr>
          <p:nvPr/>
        </p:nvSpPr>
        <p:spPr bwMode="auto">
          <a:xfrm>
            <a:off x="4236524" y="2810955"/>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7" name="Rectangle 53">
            <a:extLst>
              <a:ext uri="{FF2B5EF4-FFF2-40B4-BE49-F238E27FC236}">
                <a16:creationId xmlns:a16="http://schemas.microsoft.com/office/drawing/2014/main" id="{4DFF897B-93AD-4C23-AA82-97619EA53FB1}"/>
              </a:ext>
            </a:extLst>
          </p:cNvPr>
          <p:cNvSpPr>
            <a:spLocks noChangeArrowheads="1"/>
          </p:cNvSpPr>
          <p:nvPr/>
        </p:nvSpPr>
        <p:spPr bwMode="auto">
          <a:xfrm>
            <a:off x="4266687" y="2782380"/>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8" name="Rectangle 54">
            <a:extLst>
              <a:ext uri="{FF2B5EF4-FFF2-40B4-BE49-F238E27FC236}">
                <a16:creationId xmlns:a16="http://schemas.microsoft.com/office/drawing/2014/main" id="{17EC0AFF-77F5-42E4-94C2-04E760193D44}"/>
              </a:ext>
            </a:extLst>
          </p:cNvPr>
          <p:cNvSpPr>
            <a:spLocks noChangeArrowheads="1"/>
          </p:cNvSpPr>
          <p:nvPr/>
        </p:nvSpPr>
        <p:spPr bwMode="auto">
          <a:xfrm>
            <a:off x="4271448" y="2795081"/>
            <a:ext cx="25400"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9" name="Rectangle 55">
            <a:extLst>
              <a:ext uri="{FF2B5EF4-FFF2-40B4-BE49-F238E27FC236}">
                <a16:creationId xmlns:a16="http://schemas.microsoft.com/office/drawing/2014/main" id="{BE8D32E0-2246-43FE-B3D7-0BB1DD59B1E4}"/>
              </a:ext>
            </a:extLst>
          </p:cNvPr>
          <p:cNvSpPr>
            <a:spLocks noChangeArrowheads="1"/>
          </p:cNvSpPr>
          <p:nvPr/>
        </p:nvSpPr>
        <p:spPr bwMode="auto">
          <a:xfrm>
            <a:off x="4273037" y="2810955"/>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0" name="Rectangle 56">
            <a:extLst>
              <a:ext uri="{FF2B5EF4-FFF2-40B4-BE49-F238E27FC236}">
                <a16:creationId xmlns:a16="http://schemas.microsoft.com/office/drawing/2014/main" id="{563AE09D-8B6F-441B-9CEC-8A36E4702865}"/>
              </a:ext>
            </a:extLst>
          </p:cNvPr>
          <p:cNvSpPr>
            <a:spLocks noChangeArrowheads="1"/>
          </p:cNvSpPr>
          <p:nvPr/>
        </p:nvSpPr>
        <p:spPr bwMode="auto">
          <a:xfrm>
            <a:off x="4304787" y="2782380"/>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1" name="Rectangle 57">
            <a:extLst>
              <a:ext uri="{FF2B5EF4-FFF2-40B4-BE49-F238E27FC236}">
                <a16:creationId xmlns:a16="http://schemas.microsoft.com/office/drawing/2014/main" id="{03DB955A-0BE2-40C7-B42B-3A006E8ABE90}"/>
              </a:ext>
            </a:extLst>
          </p:cNvPr>
          <p:cNvSpPr>
            <a:spLocks noChangeArrowheads="1"/>
          </p:cNvSpPr>
          <p:nvPr/>
        </p:nvSpPr>
        <p:spPr bwMode="auto">
          <a:xfrm>
            <a:off x="4309549" y="2795081"/>
            <a:ext cx="23813"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2" name="Rectangle 58">
            <a:extLst>
              <a:ext uri="{FF2B5EF4-FFF2-40B4-BE49-F238E27FC236}">
                <a16:creationId xmlns:a16="http://schemas.microsoft.com/office/drawing/2014/main" id="{4FE0C910-A04D-4314-BE16-57E937FC854D}"/>
              </a:ext>
            </a:extLst>
          </p:cNvPr>
          <p:cNvSpPr>
            <a:spLocks noChangeArrowheads="1"/>
          </p:cNvSpPr>
          <p:nvPr/>
        </p:nvSpPr>
        <p:spPr bwMode="auto">
          <a:xfrm>
            <a:off x="4309549" y="2810955"/>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3" name="Rectangle 59">
            <a:extLst>
              <a:ext uri="{FF2B5EF4-FFF2-40B4-BE49-F238E27FC236}">
                <a16:creationId xmlns:a16="http://schemas.microsoft.com/office/drawing/2014/main" id="{F1147AE0-F812-4B49-996D-CC4B4E9BE19F}"/>
              </a:ext>
            </a:extLst>
          </p:cNvPr>
          <p:cNvSpPr>
            <a:spLocks noChangeArrowheads="1"/>
          </p:cNvSpPr>
          <p:nvPr/>
        </p:nvSpPr>
        <p:spPr bwMode="auto">
          <a:xfrm>
            <a:off x="4341299" y="2782380"/>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4" name="Rectangle 60">
            <a:extLst>
              <a:ext uri="{FF2B5EF4-FFF2-40B4-BE49-F238E27FC236}">
                <a16:creationId xmlns:a16="http://schemas.microsoft.com/office/drawing/2014/main" id="{B7C2E15D-F7F6-4870-AF98-6DE78E06678C}"/>
              </a:ext>
            </a:extLst>
          </p:cNvPr>
          <p:cNvSpPr>
            <a:spLocks noChangeArrowheads="1"/>
          </p:cNvSpPr>
          <p:nvPr/>
        </p:nvSpPr>
        <p:spPr bwMode="auto">
          <a:xfrm>
            <a:off x="4346062" y="2795081"/>
            <a:ext cx="23813"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5" name="Rectangle 61">
            <a:extLst>
              <a:ext uri="{FF2B5EF4-FFF2-40B4-BE49-F238E27FC236}">
                <a16:creationId xmlns:a16="http://schemas.microsoft.com/office/drawing/2014/main" id="{0A0E0B0A-4455-41BC-A4B8-015C8765A383}"/>
              </a:ext>
            </a:extLst>
          </p:cNvPr>
          <p:cNvSpPr>
            <a:spLocks noChangeArrowheads="1"/>
          </p:cNvSpPr>
          <p:nvPr/>
        </p:nvSpPr>
        <p:spPr bwMode="auto">
          <a:xfrm>
            <a:off x="4346061" y="2810955"/>
            <a:ext cx="25400"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6" name="Rectangle 62">
            <a:extLst>
              <a:ext uri="{FF2B5EF4-FFF2-40B4-BE49-F238E27FC236}">
                <a16:creationId xmlns:a16="http://schemas.microsoft.com/office/drawing/2014/main" id="{1C886A01-D7EF-4835-868A-B36869F37E39}"/>
              </a:ext>
            </a:extLst>
          </p:cNvPr>
          <p:cNvSpPr>
            <a:spLocks noChangeArrowheads="1"/>
          </p:cNvSpPr>
          <p:nvPr/>
        </p:nvSpPr>
        <p:spPr bwMode="auto">
          <a:xfrm>
            <a:off x="4379399" y="2782380"/>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7" name="Rectangle 63">
            <a:extLst>
              <a:ext uri="{FF2B5EF4-FFF2-40B4-BE49-F238E27FC236}">
                <a16:creationId xmlns:a16="http://schemas.microsoft.com/office/drawing/2014/main" id="{19BF718C-D937-42B5-9FBF-754FC6285C81}"/>
              </a:ext>
            </a:extLst>
          </p:cNvPr>
          <p:cNvSpPr>
            <a:spLocks noChangeArrowheads="1"/>
          </p:cNvSpPr>
          <p:nvPr/>
        </p:nvSpPr>
        <p:spPr bwMode="auto">
          <a:xfrm>
            <a:off x="4382573" y="2795081"/>
            <a:ext cx="25400"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8" name="Rectangle 64">
            <a:extLst>
              <a:ext uri="{FF2B5EF4-FFF2-40B4-BE49-F238E27FC236}">
                <a16:creationId xmlns:a16="http://schemas.microsoft.com/office/drawing/2014/main" id="{8D145DF3-4E73-4D23-9FB8-C8C6989F1805}"/>
              </a:ext>
            </a:extLst>
          </p:cNvPr>
          <p:cNvSpPr>
            <a:spLocks noChangeArrowheads="1"/>
          </p:cNvSpPr>
          <p:nvPr/>
        </p:nvSpPr>
        <p:spPr bwMode="auto">
          <a:xfrm>
            <a:off x="4384162" y="2810955"/>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 name="Rectangle 65">
            <a:extLst>
              <a:ext uri="{FF2B5EF4-FFF2-40B4-BE49-F238E27FC236}">
                <a16:creationId xmlns:a16="http://schemas.microsoft.com/office/drawing/2014/main" id="{08B519EC-F373-4634-BF5D-920E053D78CE}"/>
              </a:ext>
            </a:extLst>
          </p:cNvPr>
          <p:cNvSpPr>
            <a:spLocks noChangeArrowheads="1"/>
          </p:cNvSpPr>
          <p:nvPr/>
        </p:nvSpPr>
        <p:spPr bwMode="auto">
          <a:xfrm>
            <a:off x="4415912" y="2782380"/>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0" name="Rectangle 66">
            <a:extLst>
              <a:ext uri="{FF2B5EF4-FFF2-40B4-BE49-F238E27FC236}">
                <a16:creationId xmlns:a16="http://schemas.microsoft.com/office/drawing/2014/main" id="{6856CB2E-518B-449F-B590-40C4FBFFB46E}"/>
              </a:ext>
            </a:extLst>
          </p:cNvPr>
          <p:cNvSpPr>
            <a:spLocks noChangeArrowheads="1"/>
          </p:cNvSpPr>
          <p:nvPr/>
        </p:nvSpPr>
        <p:spPr bwMode="auto">
          <a:xfrm>
            <a:off x="4419086" y="2795081"/>
            <a:ext cx="25400"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1" name="Rectangle 67">
            <a:extLst>
              <a:ext uri="{FF2B5EF4-FFF2-40B4-BE49-F238E27FC236}">
                <a16:creationId xmlns:a16="http://schemas.microsoft.com/office/drawing/2014/main" id="{6EFEE30B-1DB8-4E29-B6BE-38BDA4430223}"/>
              </a:ext>
            </a:extLst>
          </p:cNvPr>
          <p:cNvSpPr>
            <a:spLocks noChangeArrowheads="1"/>
          </p:cNvSpPr>
          <p:nvPr/>
        </p:nvSpPr>
        <p:spPr bwMode="auto">
          <a:xfrm>
            <a:off x="4420674" y="2810955"/>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2" name="Rectangle 68">
            <a:extLst>
              <a:ext uri="{FF2B5EF4-FFF2-40B4-BE49-F238E27FC236}">
                <a16:creationId xmlns:a16="http://schemas.microsoft.com/office/drawing/2014/main" id="{9F7F0BC1-5A02-47DC-BF3B-0219585F77CB}"/>
              </a:ext>
            </a:extLst>
          </p:cNvPr>
          <p:cNvSpPr>
            <a:spLocks noChangeArrowheads="1"/>
          </p:cNvSpPr>
          <p:nvPr/>
        </p:nvSpPr>
        <p:spPr bwMode="auto">
          <a:xfrm>
            <a:off x="4452424" y="2782380"/>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4" name="Rectangle 69">
            <a:extLst>
              <a:ext uri="{FF2B5EF4-FFF2-40B4-BE49-F238E27FC236}">
                <a16:creationId xmlns:a16="http://schemas.microsoft.com/office/drawing/2014/main" id="{83D7913C-8889-456D-A0C5-237CA9660877}"/>
              </a:ext>
            </a:extLst>
          </p:cNvPr>
          <p:cNvSpPr>
            <a:spLocks noChangeArrowheads="1"/>
          </p:cNvSpPr>
          <p:nvPr/>
        </p:nvSpPr>
        <p:spPr bwMode="auto">
          <a:xfrm>
            <a:off x="4457187" y="2795081"/>
            <a:ext cx="23813"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6" name="Rectangle 70">
            <a:extLst>
              <a:ext uri="{FF2B5EF4-FFF2-40B4-BE49-F238E27FC236}">
                <a16:creationId xmlns:a16="http://schemas.microsoft.com/office/drawing/2014/main" id="{59764286-0A84-4DC1-800B-D813626A051C}"/>
              </a:ext>
            </a:extLst>
          </p:cNvPr>
          <p:cNvSpPr>
            <a:spLocks noChangeArrowheads="1"/>
          </p:cNvSpPr>
          <p:nvPr/>
        </p:nvSpPr>
        <p:spPr bwMode="auto">
          <a:xfrm>
            <a:off x="4457186" y="2810955"/>
            <a:ext cx="25400"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8" name="Rectangle 71">
            <a:extLst>
              <a:ext uri="{FF2B5EF4-FFF2-40B4-BE49-F238E27FC236}">
                <a16:creationId xmlns:a16="http://schemas.microsoft.com/office/drawing/2014/main" id="{0A360629-8715-49BC-82A6-3B19EC453E7F}"/>
              </a:ext>
            </a:extLst>
          </p:cNvPr>
          <p:cNvSpPr>
            <a:spLocks noChangeArrowheads="1"/>
          </p:cNvSpPr>
          <p:nvPr/>
        </p:nvSpPr>
        <p:spPr bwMode="auto">
          <a:xfrm>
            <a:off x="4488937" y="2782380"/>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9" name="Rectangle 72">
            <a:extLst>
              <a:ext uri="{FF2B5EF4-FFF2-40B4-BE49-F238E27FC236}">
                <a16:creationId xmlns:a16="http://schemas.microsoft.com/office/drawing/2014/main" id="{E3033B29-2041-41A2-884C-C05F1D17B395}"/>
              </a:ext>
            </a:extLst>
          </p:cNvPr>
          <p:cNvSpPr>
            <a:spLocks noChangeArrowheads="1"/>
          </p:cNvSpPr>
          <p:nvPr/>
        </p:nvSpPr>
        <p:spPr bwMode="auto">
          <a:xfrm>
            <a:off x="4493698" y="2795081"/>
            <a:ext cx="25400"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0" name="Rectangle 73">
            <a:extLst>
              <a:ext uri="{FF2B5EF4-FFF2-40B4-BE49-F238E27FC236}">
                <a16:creationId xmlns:a16="http://schemas.microsoft.com/office/drawing/2014/main" id="{1C2D3CB6-9FDB-43B4-82A0-56F4615D4589}"/>
              </a:ext>
            </a:extLst>
          </p:cNvPr>
          <p:cNvSpPr>
            <a:spLocks noChangeArrowheads="1"/>
          </p:cNvSpPr>
          <p:nvPr/>
        </p:nvSpPr>
        <p:spPr bwMode="auto">
          <a:xfrm>
            <a:off x="4495287" y="2810955"/>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1" name="Line 83">
            <a:extLst>
              <a:ext uri="{FF2B5EF4-FFF2-40B4-BE49-F238E27FC236}">
                <a16:creationId xmlns:a16="http://schemas.microsoft.com/office/drawing/2014/main" id="{413DDC61-DA39-410F-A503-D079F522D19D}"/>
              </a:ext>
            </a:extLst>
          </p:cNvPr>
          <p:cNvSpPr>
            <a:spLocks noChangeShapeType="1"/>
          </p:cNvSpPr>
          <p:nvPr/>
        </p:nvSpPr>
        <p:spPr bwMode="auto">
          <a:xfrm>
            <a:off x="3912365" y="2709355"/>
            <a:ext cx="228600" cy="0"/>
          </a:xfrm>
          <a:prstGeom prst="line">
            <a:avLst/>
          </a:prstGeom>
          <a:noFill/>
          <a:ln w="9525" cap="rnd">
            <a:solidFill>
              <a:schemeClr val="accent4">
                <a:lumMod val="75000"/>
              </a:schemeClr>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2" name="Line 83">
            <a:extLst>
              <a:ext uri="{FF2B5EF4-FFF2-40B4-BE49-F238E27FC236}">
                <a16:creationId xmlns:a16="http://schemas.microsoft.com/office/drawing/2014/main" id="{20DED5F9-5F23-4D6F-90D3-F22CC5FE4116}"/>
              </a:ext>
            </a:extLst>
          </p:cNvPr>
          <p:cNvSpPr>
            <a:spLocks noChangeShapeType="1"/>
          </p:cNvSpPr>
          <p:nvPr/>
        </p:nvSpPr>
        <p:spPr bwMode="auto">
          <a:xfrm>
            <a:off x="4053018" y="3256509"/>
            <a:ext cx="118872" cy="0"/>
          </a:xfrm>
          <a:prstGeom prst="line">
            <a:avLst/>
          </a:prstGeom>
          <a:noFill/>
          <a:ln w="9525" cap="rnd">
            <a:solidFill>
              <a:schemeClr val="accent4">
                <a:lumMod val="75000"/>
              </a:schemeClr>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nvGrpSpPr>
          <p:cNvPr id="403" name="Group 402">
            <a:extLst>
              <a:ext uri="{FF2B5EF4-FFF2-40B4-BE49-F238E27FC236}">
                <a16:creationId xmlns:a16="http://schemas.microsoft.com/office/drawing/2014/main" id="{DC0543A3-C147-47D3-ACF3-AA2DAF3F2C90}"/>
              </a:ext>
            </a:extLst>
          </p:cNvPr>
          <p:cNvGrpSpPr/>
          <p:nvPr/>
        </p:nvGrpSpPr>
        <p:grpSpPr>
          <a:xfrm>
            <a:off x="4153094" y="3035414"/>
            <a:ext cx="368300" cy="171450"/>
            <a:chOff x="4175413" y="5313095"/>
            <a:chExt cx="368300" cy="171450"/>
          </a:xfrm>
        </p:grpSpPr>
        <p:sp>
          <p:nvSpPr>
            <p:cNvPr id="404" name="Rectangle 46">
              <a:extLst>
                <a:ext uri="{FF2B5EF4-FFF2-40B4-BE49-F238E27FC236}">
                  <a16:creationId xmlns:a16="http://schemas.microsoft.com/office/drawing/2014/main" id="{22F32D3D-449D-4A75-8454-5D94B4FDCA7D}"/>
                </a:ext>
              </a:extLst>
            </p:cNvPr>
            <p:cNvSpPr>
              <a:spLocks noChangeArrowheads="1"/>
            </p:cNvSpPr>
            <p:nvPr/>
          </p:nvSpPr>
          <p:spPr bwMode="auto">
            <a:xfrm>
              <a:off x="4175413" y="5313095"/>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5" name="Rectangle 47">
              <a:extLst>
                <a:ext uri="{FF2B5EF4-FFF2-40B4-BE49-F238E27FC236}">
                  <a16:creationId xmlns:a16="http://schemas.microsoft.com/office/drawing/2014/main" id="{7EF35D04-FDCA-4BD2-962C-0CDDFA99FDD3}"/>
                </a:ext>
              </a:extLst>
            </p:cNvPr>
            <p:cNvSpPr>
              <a:spLocks noChangeArrowheads="1"/>
            </p:cNvSpPr>
            <p:nvPr/>
          </p:nvSpPr>
          <p:spPr bwMode="auto">
            <a:xfrm>
              <a:off x="4180175" y="5325795"/>
              <a:ext cx="25400"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6" name="Rectangle 48">
              <a:extLst>
                <a:ext uri="{FF2B5EF4-FFF2-40B4-BE49-F238E27FC236}">
                  <a16:creationId xmlns:a16="http://schemas.microsoft.com/office/drawing/2014/main" id="{BE669C38-1E16-4A5D-B9D7-0EA7353E0697}"/>
                </a:ext>
              </a:extLst>
            </p:cNvPr>
            <p:cNvSpPr>
              <a:spLocks noChangeArrowheads="1"/>
            </p:cNvSpPr>
            <p:nvPr/>
          </p:nvSpPr>
          <p:spPr bwMode="auto">
            <a:xfrm>
              <a:off x="4213513" y="5313095"/>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7" name="Rectangle 49">
              <a:extLst>
                <a:ext uri="{FF2B5EF4-FFF2-40B4-BE49-F238E27FC236}">
                  <a16:creationId xmlns:a16="http://schemas.microsoft.com/office/drawing/2014/main" id="{8765A12F-843D-4A45-85A1-164609F3847F}"/>
                </a:ext>
              </a:extLst>
            </p:cNvPr>
            <p:cNvSpPr>
              <a:spLocks noChangeArrowheads="1"/>
            </p:cNvSpPr>
            <p:nvPr/>
          </p:nvSpPr>
          <p:spPr bwMode="auto">
            <a:xfrm>
              <a:off x="4218275" y="5325795"/>
              <a:ext cx="23813"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8" name="Rectangle 50">
              <a:extLst>
                <a:ext uri="{FF2B5EF4-FFF2-40B4-BE49-F238E27FC236}">
                  <a16:creationId xmlns:a16="http://schemas.microsoft.com/office/drawing/2014/main" id="{B1BCD836-501E-46B2-937B-83A1E526A5F9}"/>
                </a:ext>
              </a:extLst>
            </p:cNvPr>
            <p:cNvSpPr>
              <a:spLocks noChangeArrowheads="1"/>
            </p:cNvSpPr>
            <p:nvPr/>
          </p:nvSpPr>
          <p:spPr bwMode="auto">
            <a:xfrm>
              <a:off x="4250025" y="5313095"/>
              <a:ext cx="36513"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9" name="Rectangle 51">
              <a:extLst>
                <a:ext uri="{FF2B5EF4-FFF2-40B4-BE49-F238E27FC236}">
                  <a16:creationId xmlns:a16="http://schemas.microsoft.com/office/drawing/2014/main" id="{23CC0DC8-46DE-452F-BC2C-679162E2777F}"/>
                </a:ext>
              </a:extLst>
            </p:cNvPr>
            <p:cNvSpPr>
              <a:spLocks noChangeArrowheads="1"/>
            </p:cNvSpPr>
            <p:nvPr/>
          </p:nvSpPr>
          <p:spPr bwMode="auto">
            <a:xfrm>
              <a:off x="4254788" y="5325795"/>
              <a:ext cx="23813"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0" name="Rectangle 52">
              <a:extLst>
                <a:ext uri="{FF2B5EF4-FFF2-40B4-BE49-F238E27FC236}">
                  <a16:creationId xmlns:a16="http://schemas.microsoft.com/office/drawing/2014/main" id="{12018019-6B38-4513-9AE0-C521222DDC14}"/>
                </a:ext>
              </a:extLst>
            </p:cNvPr>
            <p:cNvSpPr>
              <a:spLocks noChangeArrowheads="1"/>
            </p:cNvSpPr>
            <p:nvPr/>
          </p:nvSpPr>
          <p:spPr bwMode="auto">
            <a:xfrm>
              <a:off x="4256375" y="5341670"/>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1" name="Rectangle 53">
              <a:extLst>
                <a:ext uri="{FF2B5EF4-FFF2-40B4-BE49-F238E27FC236}">
                  <a16:creationId xmlns:a16="http://schemas.microsoft.com/office/drawing/2014/main" id="{3DDCEA18-6453-45C2-9B2E-7041A0EFDB1D}"/>
                </a:ext>
              </a:extLst>
            </p:cNvPr>
            <p:cNvSpPr>
              <a:spLocks noChangeArrowheads="1"/>
            </p:cNvSpPr>
            <p:nvPr/>
          </p:nvSpPr>
          <p:spPr bwMode="auto">
            <a:xfrm>
              <a:off x="4286538" y="5313095"/>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2" name="Rectangle 54">
              <a:extLst>
                <a:ext uri="{FF2B5EF4-FFF2-40B4-BE49-F238E27FC236}">
                  <a16:creationId xmlns:a16="http://schemas.microsoft.com/office/drawing/2014/main" id="{4902293B-61C6-4629-87F5-7A4201890F52}"/>
                </a:ext>
              </a:extLst>
            </p:cNvPr>
            <p:cNvSpPr>
              <a:spLocks noChangeArrowheads="1"/>
            </p:cNvSpPr>
            <p:nvPr/>
          </p:nvSpPr>
          <p:spPr bwMode="auto">
            <a:xfrm>
              <a:off x="4291300" y="5325795"/>
              <a:ext cx="25400"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3" name="Rectangle 55">
              <a:extLst>
                <a:ext uri="{FF2B5EF4-FFF2-40B4-BE49-F238E27FC236}">
                  <a16:creationId xmlns:a16="http://schemas.microsoft.com/office/drawing/2014/main" id="{DC07E959-6784-453A-BA36-745CD9DCE379}"/>
                </a:ext>
              </a:extLst>
            </p:cNvPr>
            <p:cNvSpPr>
              <a:spLocks noChangeArrowheads="1"/>
            </p:cNvSpPr>
            <p:nvPr/>
          </p:nvSpPr>
          <p:spPr bwMode="auto">
            <a:xfrm>
              <a:off x="4292888" y="5341670"/>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4" name="Rectangle 56">
              <a:extLst>
                <a:ext uri="{FF2B5EF4-FFF2-40B4-BE49-F238E27FC236}">
                  <a16:creationId xmlns:a16="http://schemas.microsoft.com/office/drawing/2014/main" id="{551BA682-73A4-4E5A-BFC8-3678D8D61581}"/>
                </a:ext>
              </a:extLst>
            </p:cNvPr>
            <p:cNvSpPr>
              <a:spLocks noChangeArrowheads="1"/>
            </p:cNvSpPr>
            <p:nvPr/>
          </p:nvSpPr>
          <p:spPr bwMode="auto">
            <a:xfrm>
              <a:off x="4324638" y="5313095"/>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5" name="Rectangle 57">
              <a:extLst>
                <a:ext uri="{FF2B5EF4-FFF2-40B4-BE49-F238E27FC236}">
                  <a16:creationId xmlns:a16="http://schemas.microsoft.com/office/drawing/2014/main" id="{9A33CE74-97E7-4281-ADD1-C5C93F34792E}"/>
                </a:ext>
              </a:extLst>
            </p:cNvPr>
            <p:cNvSpPr>
              <a:spLocks noChangeArrowheads="1"/>
            </p:cNvSpPr>
            <p:nvPr/>
          </p:nvSpPr>
          <p:spPr bwMode="auto">
            <a:xfrm>
              <a:off x="4329400" y="5325795"/>
              <a:ext cx="23813"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 name="Rectangle 58">
              <a:extLst>
                <a:ext uri="{FF2B5EF4-FFF2-40B4-BE49-F238E27FC236}">
                  <a16:creationId xmlns:a16="http://schemas.microsoft.com/office/drawing/2014/main" id="{0A97771D-9ED8-42F0-8155-6228A39A6125}"/>
                </a:ext>
              </a:extLst>
            </p:cNvPr>
            <p:cNvSpPr>
              <a:spLocks noChangeArrowheads="1"/>
            </p:cNvSpPr>
            <p:nvPr/>
          </p:nvSpPr>
          <p:spPr bwMode="auto">
            <a:xfrm>
              <a:off x="4329400" y="5341670"/>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 name="Rectangle 59">
              <a:extLst>
                <a:ext uri="{FF2B5EF4-FFF2-40B4-BE49-F238E27FC236}">
                  <a16:creationId xmlns:a16="http://schemas.microsoft.com/office/drawing/2014/main" id="{9891E452-8820-40B9-B4BB-F6287BE723D9}"/>
                </a:ext>
              </a:extLst>
            </p:cNvPr>
            <p:cNvSpPr>
              <a:spLocks noChangeArrowheads="1"/>
            </p:cNvSpPr>
            <p:nvPr/>
          </p:nvSpPr>
          <p:spPr bwMode="auto">
            <a:xfrm>
              <a:off x="4361150" y="5313095"/>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 name="Rectangle 60">
              <a:extLst>
                <a:ext uri="{FF2B5EF4-FFF2-40B4-BE49-F238E27FC236}">
                  <a16:creationId xmlns:a16="http://schemas.microsoft.com/office/drawing/2014/main" id="{64DD2AB0-862B-4B81-9F69-D83D1911E6CE}"/>
                </a:ext>
              </a:extLst>
            </p:cNvPr>
            <p:cNvSpPr>
              <a:spLocks noChangeArrowheads="1"/>
            </p:cNvSpPr>
            <p:nvPr/>
          </p:nvSpPr>
          <p:spPr bwMode="auto">
            <a:xfrm>
              <a:off x="4365913" y="5325795"/>
              <a:ext cx="23813"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 name="Rectangle 61">
              <a:extLst>
                <a:ext uri="{FF2B5EF4-FFF2-40B4-BE49-F238E27FC236}">
                  <a16:creationId xmlns:a16="http://schemas.microsoft.com/office/drawing/2014/main" id="{02C443AB-34D2-431C-BA20-E1780FDA5197}"/>
                </a:ext>
              </a:extLst>
            </p:cNvPr>
            <p:cNvSpPr>
              <a:spLocks noChangeArrowheads="1"/>
            </p:cNvSpPr>
            <p:nvPr/>
          </p:nvSpPr>
          <p:spPr bwMode="auto">
            <a:xfrm>
              <a:off x="4365913" y="5341670"/>
              <a:ext cx="25400"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5" name="Rectangle 62">
              <a:extLst>
                <a:ext uri="{FF2B5EF4-FFF2-40B4-BE49-F238E27FC236}">
                  <a16:creationId xmlns:a16="http://schemas.microsoft.com/office/drawing/2014/main" id="{99A118CB-2D0D-4CA8-9A1E-172763F843A3}"/>
                </a:ext>
              </a:extLst>
            </p:cNvPr>
            <p:cNvSpPr>
              <a:spLocks noChangeArrowheads="1"/>
            </p:cNvSpPr>
            <p:nvPr/>
          </p:nvSpPr>
          <p:spPr bwMode="auto">
            <a:xfrm>
              <a:off x="4399250" y="5313095"/>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8" name="Rectangle 63">
              <a:extLst>
                <a:ext uri="{FF2B5EF4-FFF2-40B4-BE49-F238E27FC236}">
                  <a16:creationId xmlns:a16="http://schemas.microsoft.com/office/drawing/2014/main" id="{020731BD-E560-4399-9343-AB5B735F3687}"/>
                </a:ext>
              </a:extLst>
            </p:cNvPr>
            <p:cNvSpPr>
              <a:spLocks noChangeArrowheads="1"/>
            </p:cNvSpPr>
            <p:nvPr/>
          </p:nvSpPr>
          <p:spPr bwMode="auto">
            <a:xfrm>
              <a:off x="4402425" y="5325795"/>
              <a:ext cx="25400"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9" name="Rectangle 64">
              <a:extLst>
                <a:ext uri="{FF2B5EF4-FFF2-40B4-BE49-F238E27FC236}">
                  <a16:creationId xmlns:a16="http://schemas.microsoft.com/office/drawing/2014/main" id="{67EB5449-3504-4592-AE58-A77225D04273}"/>
                </a:ext>
              </a:extLst>
            </p:cNvPr>
            <p:cNvSpPr>
              <a:spLocks noChangeArrowheads="1"/>
            </p:cNvSpPr>
            <p:nvPr/>
          </p:nvSpPr>
          <p:spPr bwMode="auto">
            <a:xfrm>
              <a:off x="4404013" y="5341670"/>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0" name="Rectangle 65">
              <a:extLst>
                <a:ext uri="{FF2B5EF4-FFF2-40B4-BE49-F238E27FC236}">
                  <a16:creationId xmlns:a16="http://schemas.microsoft.com/office/drawing/2014/main" id="{04CE43FB-2D0C-44AC-A4C8-007E73BAFE46}"/>
                </a:ext>
              </a:extLst>
            </p:cNvPr>
            <p:cNvSpPr>
              <a:spLocks noChangeArrowheads="1"/>
            </p:cNvSpPr>
            <p:nvPr/>
          </p:nvSpPr>
          <p:spPr bwMode="auto">
            <a:xfrm>
              <a:off x="4435763" y="5313095"/>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1" name="Rectangle 66">
              <a:extLst>
                <a:ext uri="{FF2B5EF4-FFF2-40B4-BE49-F238E27FC236}">
                  <a16:creationId xmlns:a16="http://schemas.microsoft.com/office/drawing/2014/main" id="{7D903C1E-BBD3-43ED-91C2-AF3651A6FA6D}"/>
                </a:ext>
              </a:extLst>
            </p:cNvPr>
            <p:cNvSpPr>
              <a:spLocks noChangeArrowheads="1"/>
            </p:cNvSpPr>
            <p:nvPr/>
          </p:nvSpPr>
          <p:spPr bwMode="auto">
            <a:xfrm>
              <a:off x="4438938" y="5325795"/>
              <a:ext cx="25400"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2" name="Rectangle 67">
              <a:extLst>
                <a:ext uri="{FF2B5EF4-FFF2-40B4-BE49-F238E27FC236}">
                  <a16:creationId xmlns:a16="http://schemas.microsoft.com/office/drawing/2014/main" id="{749DDB13-B5F8-423C-8493-DB08D9995D09}"/>
                </a:ext>
              </a:extLst>
            </p:cNvPr>
            <p:cNvSpPr>
              <a:spLocks noChangeArrowheads="1"/>
            </p:cNvSpPr>
            <p:nvPr/>
          </p:nvSpPr>
          <p:spPr bwMode="auto">
            <a:xfrm>
              <a:off x="4440525" y="5341670"/>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3" name="Rectangle 68">
              <a:extLst>
                <a:ext uri="{FF2B5EF4-FFF2-40B4-BE49-F238E27FC236}">
                  <a16:creationId xmlns:a16="http://schemas.microsoft.com/office/drawing/2014/main" id="{F18F4EDF-EDB8-4112-AC8C-432BA849BD5D}"/>
                </a:ext>
              </a:extLst>
            </p:cNvPr>
            <p:cNvSpPr>
              <a:spLocks noChangeArrowheads="1"/>
            </p:cNvSpPr>
            <p:nvPr/>
          </p:nvSpPr>
          <p:spPr bwMode="auto">
            <a:xfrm>
              <a:off x="4472275" y="5313095"/>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4" name="Rectangle 69">
              <a:extLst>
                <a:ext uri="{FF2B5EF4-FFF2-40B4-BE49-F238E27FC236}">
                  <a16:creationId xmlns:a16="http://schemas.microsoft.com/office/drawing/2014/main" id="{5F80250A-E1B1-4045-AB62-7D2365957E8C}"/>
                </a:ext>
              </a:extLst>
            </p:cNvPr>
            <p:cNvSpPr>
              <a:spLocks noChangeArrowheads="1"/>
            </p:cNvSpPr>
            <p:nvPr/>
          </p:nvSpPr>
          <p:spPr bwMode="auto">
            <a:xfrm>
              <a:off x="4477038" y="5325795"/>
              <a:ext cx="23813"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5" name="Rectangle 70">
              <a:extLst>
                <a:ext uri="{FF2B5EF4-FFF2-40B4-BE49-F238E27FC236}">
                  <a16:creationId xmlns:a16="http://schemas.microsoft.com/office/drawing/2014/main" id="{C78C7E27-A184-4EFE-BABB-6F33B8A8CE49}"/>
                </a:ext>
              </a:extLst>
            </p:cNvPr>
            <p:cNvSpPr>
              <a:spLocks noChangeArrowheads="1"/>
            </p:cNvSpPr>
            <p:nvPr/>
          </p:nvSpPr>
          <p:spPr bwMode="auto">
            <a:xfrm>
              <a:off x="4477038" y="5341670"/>
              <a:ext cx="25400"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6" name="Rectangle 71">
              <a:extLst>
                <a:ext uri="{FF2B5EF4-FFF2-40B4-BE49-F238E27FC236}">
                  <a16:creationId xmlns:a16="http://schemas.microsoft.com/office/drawing/2014/main" id="{421F317F-B443-4797-B1C2-B9AF30CF2EF2}"/>
                </a:ext>
              </a:extLst>
            </p:cNvPr>
            <p:cNvSpPr>
              <a:spLocks noChangeArrowheads="1"/>
            </p:cNvSpPr>
            <p:nvPr/>
          </p:nvSpPr>
          <p:spPr bwMode="auto">
            <a:xfrm>
              <a:off x="4508788" y="5313095"/>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7" name="Rectangle 72">
              <a:extLst>
                <a:ext uri="{FF2B5EF4-FFF2-40B4-BE49-F238E27FC236}">
                  <a16:creationId xmlns:a16="http://schemas.microsoft.com/office/drawing/2014/main" id="{F5764FA9-E29A-43C8-9114-4806F7889527}"/>
                </a:ext>
              </a:extLst>
            </p:cNvPr>
            <p:cNvSpPr>
              <a:spLocks noChangeArrowheads="1"/>
            </p:cNvSpPr>
            <p:nvPr/>
          </p:nvSpPr>
          <p:spPr bwMode="auto">
            <a:xfrm>
              <a:off x="4513550" y="5325795"/>
              <a:ext cx="25400"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8" name="Rectangle 73">
              <a:extLst>
                <a:ext uri="{FF2B5EF4-FFF2-40B4-BE49-F238E27FC236}">
                  <a16:creationId xmlns:a16="http://schemas.microsoft.com/office/drawing/2014/main" id="{5E17082E-2433-4911-93DA-F113410949BC}"/>
                </a:ext>
              </a:extLst>
            </p:cNvPr>
            <p:cNvSpPr>
              <a:spLocks noChangeArrowheads="1"/>
            </p:cNvSpPr>
            <p:nvPr/>
          </p:nvSpPr>
          <p:spPr bwMode="auto">
            <a:xfrm>
              <a:off x="4515138" y="5341670"/>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49" name="TextBox 448">
            <a:extLst>
              <a:ext uri="{FF2B5EF4-FFF2-40B4-BE49-F238E27FC236}">
                <a16:creationId xmlns:a16="http://schemas.microsoft.com/office/drawing/2014/main" id="{B1A67084-D45B-4368-924D-EE098C0822D4}"/>
              </a:ext>
            </a:extLst>
          </p:cNvPr>
          <p:cNvSpPr txBox="1"/>
          <p:nvPr/>
        </p:nvSpPr>
        <p:spPr>
          <a:xfrm>
            <a:off x="4468585" y="3062035"/>
            <a:ext cx="461141" cy="215444"/>
          </a:xfrm>
          <a:prstGeom prst="rect">
            <a:avLst/>
          </a:prstGeom>
          <a:noFill/>
        </p:spPr>
        <p:txBody>
          <a:bodyPr wrap="square">
            <a:spAutoFit/>
          </a:bodyPr>
          <a:lstStyle/>
          <a:p>
            <a:r>
              <a:rPr lang="en-US" sz="400" dirty="0">
                <a:latin typeface="Calibri" panose="020F0502020204030204" pitchFamily="34" charset="0"/>
                <a:ea typeface="Times New Roman" panose="02020603050405020304" pitchFamily="18" charset="0"/>
              </a:rPr>
              <a:t>BA 2xRJ45</a:t>
            </a:r>
          </a:p>
          <a:p>
            <a:r>
              <a:rPr lang="en-US" sz="400" dirty="0">
                <a:latin typeface="Calibri" panose="020F0502020204030204" pitchFamily="34" charset="0"/>
                <a:ea typeface="Times New Roman" panose="02020603050405020304" pitchFamily="18" charset="0"/>
              </a:rPr>
              <a:t>Bus adapter </a:t>
            </a:r>
            <a:endParaRPr lang="en-US" sz="400" dirty="0"/>
          </a:p>
        </p:txBody>
      </p:sp>
      <p:sp>
        <p:nvSpPr>
          <p:cNvPr id="450" name="Text Box 243">
            <a:extLst>
              <a:ext uri="{FF2B5EF4-FFF2-40B4-BE49-F238E27FC236}">
                <a16:creationId xmlns:a16="http://schemas.microsoft.com/office/drawing/2014/main" id="{38CEBC3E-7238-4C69-BB31-0925B988623B}"/>
              </a:ext>
            </a:extLst>
          </p:cNvPr>
          <p:cNvSpPr txBox="1">
            <a:spLocks noChangeArrowheads="1"/>
          </p:cNvSpPr>
          <p:nvPr/>
        </p:nvSpPr>
        <p:spPr bwMode="auto">
          <a:xfrm>
            <a:off x="4070836" y="2944138"/>
            <a:ext cx="286019" cy="121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defTabSz="429078" latinLnBrk="1">
              <a:lnSpc>
                <a:spcPct val="60000"/>
              </a:lnSpc>
              <a:spcBef>
                <a:spcPct val="50000"/>
              </a:spcBef>
              <a:buNone/>
            </a:pPr>
            <a:r>
              <a:rPr lang="en-US" altLang="ko-KR" sz="300" dirty="0">
                <a:solidFill>
                  <a:prstClr val="black"/>
                </a:solidFill>
                <a:latin typeface="Arial" panose="020B0604020202020204" pitchFamily="34" charset="0"/>
                <a:ea typeface="맑은 고딕" panose="020B0503020000020004" pitchFamily="34" charset="-127"/>
              </a:rPr>
              <a:t>Cu</a:t>
            </a:r>
          </a:p>
        </p:txBody>
      </p:sp>
      <p:grpSp>
        <p:nvGrpSpPr>
          <p:cNvPr id="451" name="Group 450">
            <a:extLst>
              <a:ext uri="{FF2B5EF4-FFF2-40B4-BE49-F238E27FC236}">
                <a16:creationId xmlns:a16="http://schemas.microsoft.com/office/drawing/2014/main" id="{72611158-8CC5-4F5D-9DE6-7BC5247B86E7}"/>
              </a:ext>
            </a:extLst>
          </p:cNvPr>
          <p:cNvGrpSpPr/>
          <p:nvPr/>
        </p:nvGrpSpPr>
        <p:grpSpPr>
          <a:xfrm>
            <a:off x="3444970" y="2834918"/>
            <a:ext cx="509423" cy="439073"/>
            <a:chOff x="6113171" y="3246110"/>
            <a:chExt cx="509423" cy="439073"/>
          </a:xfrm>
        </p:grpSpPr>
        <p:sp>
          <p:nvSpPr>
            <p:cNvPr id="452" name="Text Box 243">
              <a:extLst>
                <a:ext uri="{FF2B5EF4-FFF2-40B4-BE49-F238E27FC236}">
                  <a16:creationId xmlns:a16="http://schemas.microsoft.com/office/drawing/2014/main" id="{31B036D0-EC4C-48FD-8583-822AD4A20B1A}"/>
                </a:ext>
              </a:extLst>
            </p:cNvPr>
            <p:cNvSpPr txBox="1">
              <a:spLocks noChangeArrowheads="1"/>
            </p:cNvSpPr>
            <p:nvPr/>
          </p:nvSpPr>
          <p:spPr bwMode="auto">
            <a:xfrm>
              <a:off x="6113171" y="3246110"/>
              <a:ext cx="463639" cy="267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defTabSz="429078" latinLnBrk="1">
                <a:lnSpc>
                  <a:spcPct val="60000"/>
                </a:lnSpc>
                <a:spcBef>
                  <a:spcPct val="50000"/>
                </a:spcBef>
                <a:buNone/>
              </a:pPr>
              <a:r>
                <a:rPr lang="en-US" altLang="ko-KR" sz="400" dirty="0">
                  <a:solidFill>
                    <a:prstClr val="black"/>
                  </a:solidFill>
                  <a:latin typeface="Arial" panose="020B0604020202020204" pitchFamily="34" charset="0"/>
                  <a:ea typeface="맑은 고딕" panose="020B0503020000020004" pitchFamily="34" charset="-127"/>
                </a:rPr>
                <a:t>SCALANCE</a:t>
              </a:r>
            </a:p>
            <a:p>
              <a:pPr algn="ctr" defTabSz="429078" latinLnBrk="1">
                <a:lnSpc>
                  <a:spcPct val="60000"/>
                </a:lnSpc>
                <a:spcBef>
                  <a:spcPct val="50000"/>
                </a:spcBef>
                <a:buNone/>
              </a:pPr>
              <a:r>
                <a:rPr lang="en-US" altLang="ko-KR" sz="400" dirty="0">
                  <a:solidFill>
                    <a:prstClr val="black"/>
                  </a:solidFill>
                  <a:latin typeface="Arial" panose="020B0604020202020204" pitchFamily="34" charset="0"/>
                  <a:ea typeface="맑은 고딕" panose="020B0503020000020004" pitchFamily="34" charset="-127"/>
                </a:rPr>
                <a:t>XF204-2BA</a:t>
              </a:r>
            </a:p>
            <a:p>
              <a:pPr algn="ctr" defTabSz="429078" latinLnBrk="1">
                <a:lnSpc>
                  <a:spcPct val="60000"/>
                </a:lnSpc>
                <a:spcBef>
                  <a:spcPct val="50000"/>
                </a:spcBef>
                <a:buNone/>
              </a:pPr>
              <a:endParaRPr lang="en-US" altLang="ko-KR" sz="400" dirty="0">
                <a:solidFill>
                  <a:prstClr val="black"/>
                </a:solidFill>
                <a:latin typeface="Arial" panose="020B0604020202020204" pitchFamily="34" charset="0"/>
                <a:ea typeface="맑은 고딕" panose="020B0503020000020004" pitchFamily="34" charset="-127"/>
              </a:endParaRPr>
            </a:p>
          </p:txBody>
        </p:sp>
        <p:sp>
          <p:nvSpPr>
            <p:cNvPr id="453" name="Text Box 243">
              <a:extLst>
                <a:ext uri="{FF2B5EF4-FFF2-40B4-BE49-F238E27FC236}">
                  <a16:creationId xmlns:a16="http://schemas.microsoft.com/office/drawing/2014/main" id="{5EB76C49-E082-4223-B6C7-25B67856D8AD}"/>
                </a:ext>
              </a:extLst>
            </p:cNvPr>
            <p:cNvSpPr txBox="1">
              <a:spLocks noChangeArrowheads="1"/>
            </p:cNvSpPr>
            <p:nvPr/>
          </p:nvSpPr>
          <p:spPr bwMode="auto">
            <a:xfrm>
              <a:off x="6158955" y="3411838"/>
              <a:ext cx="463639" cy="2733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defTabSz="429078" latinLnBrk="1">
                <a:lnSpc>
                  <a:spcPct val="60000"/>
                </a:lnSpc>
                <a:spcBef>
                  <a:spcPct val="50000"/>
                </a:spcBef>
                <a:buNone/>
              </a:pPr>
              <a:r>
                <a:rPr lang="en-US" altLang="ko-KR" sz="400" dirty="0">
                  <a:solidFill>
                    <a:prstClr val="black"/>
                  </a:solidFill>
                  <a:latin typeface="Arial" panose="020B0604020202020204" pitchFamily="34" charset="0"/>
                  <a:ea typeface="맑은 고딕" panose="020B0503020000020004" pitchFamily="34" charset="-127"/>
                </a:rPr>
                <a:t>1-BA 2xRJ45 </a:t>
              </a:r>
            </a:p>
            <a:p>
              <a:pPr defTabSz="429078" latinLnBrk="1">
                <a:lnSpc>
                  <a:spcPct val="60000"/>
                </a:lnSpc>
                <a:spcBef>
                  <a:spcPct val="50000"/>
                </a:spcBef>
                <a:buNone/>
              </a:pPr>
              <a:r>
                <a:rPr lang="en-US" altLang="ko-KR" sz="400" dirty="0">
                  <a:solidFill>
                    <a:prstClr val="black"/>
                  </a:solidFill>
                  <a:latin typeface="Arial" panose="020B0604020202020204" pitchFamily="34" charset="0"/>
                  <a:ea typeface="맑은 고딕" panose="020B0503020000020004" pitchFamily="34" charset="-127"/>
                </a:rPr>
                <a:t>1- BA 2xSCRJ</a:t>
              </a:r>
            </a:p>
          </p:txBody>
        </p:sp>
      </p:grpSp>
      <p:grpSp>
        <p:nvGrpSpPr>
          <p:cNvPr id="457" name="Group 456">
            <a:extLst>
              <a:ext uri="{FF2B5EF4-FFF2-40B4-BE49-F238E27FC236}">
                <a16:creationId xmlns:a16="http://schemas.microsoft.com/office/drawing/2014/main" id="{1FE8B492-C334-4607-A531-70B70A646B8C}"/>
              </a:ext>
            </a:extLst>
          </p:cNvPr>
          <p:cNvGrpSpPr/>
          <p:nvPr/>
        </p:nvGrpSpPr>
        <p:grpSpPr>
          <a:xfrm>
            <a:off x="3837062" y="2673191"/>
            <a:ext cx="116146" cy="234194"/>
            <a:chOff x="1575418" y="3950652"/>
            <a:chExt cx="116146" cy="234194"/>
          </a:xfrm>
        </p:grpSpPr>
        <p:grpSp>
          <p:nvGrpSpPr>
            <p:cNvPr id="458" name="Group 457">
              <a:extLst>
                <a:ext uri="{FF2B5EF4-FFF2-40B4-BE49-F238E27FC236}">
                  <a16:creationId xmlns:a16="http://schemas.microsoft.com/office/drawing/2014/main" id="{833901A7-BBC3-42F9-B547-D012EDC7EAE1}"/>
                </a:ext>
              </a:extLst>
            </p:cNvPr>
            <p:cNvGrpSpPr/>
            <p:nvPr/>
          </p:nvGrpSpPr>
          <p:grpSpPr>
            <a:xfrm>
              <a:off x="1575418" y="3950652"/>
              <a:ext cx="116146" cy="234194"/>
              <a:chOff x="1575418" y="3950652"/>
              <a:chExt cx="116146" cy="234194"/>
            </a:xfrm>
          </p:grpSpPr>
          <p:sp>
            <p:nvSpPr>
              <p:cNvPr id="462" name="Rectangle 15">
                <a:extLst>
                  <a:ext uri="{FF2B5EF4-FFF2-40B4-BE49-F238E27FC236}">
                    <a16:creationId xmlns:a16="http://schemas.microsoft.com/office/drawing/2014/main" id="{C1A851F8-8ABF-4042-9284-140618E1C227}"/>
                  </a:ext>
                </a:extLst>
              </p:cNvPr>
              <p:cNvSpPr>
                <a:spLocks noChangeArrowheads="1"/>
              </p:cNvSpPr>
              <p:nvPr/>
            </p:nvSpPr>
            <p:spPr bwMode="auto">
              <a:xfrm>
                <a:off x="1575418" y="3950652"/>
                <a:ext cx="116146" cy="234194"/>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3" name="Rectangle 16">
                <a:extLst>
                  <a:ext uri="{FF2B5EF4-FFF2-40B4-BE49-F238E27FC236}">
                    <a16:creationId xmlns:a16="http://schemas.microsoft.com/office/drawing/2014/main" id="{0AC25441-C5AD-4D7B-A105-3676F13F2B55}"/>
                  </a:ext>
                </a:extLst>
              </p:cNvPr>
              <p:cNvSpPr>
                <a:spLocks noChangeArrowheads="1"/>
              </p:cNvSpPr>
              <p:nvPr/>
            </p:nvSpPr>
            <p:spPr bwMode="auto">
              <a:xfrm>
                <a:off x="1595916" y="3957679"/>
                <a:ext cx="65587" cy="24981"/>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4" name="Rectangle 17">
                <a:extLst>
                  <a:ext uri="{FF2B5EF4-FFF2-40B4-BE49-F238E27FC236}">
                    <a16:creationId xmlns:a16="http://schemas.microsoft.com/office/drawing/2014/main" id="{B107C7B3-C83F-47B8-AC00-8741CCED56EE}"/>
                  </a:ext>
                </a:extLst>
              </p:cNvPr>
              <p:cNvSpPr>
                <a:spLocks noChangeArrowheads="1"/>
              </p:cNvSpPr>
              <p:nvPr/>
            </p:nvSpPr>
            <p:spPr bwMode="auto">
              <a:xfrm>
                <a:off x="1584527" y="3989684"/>
                <a:ext cx="95127" cy="188657"/>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465" name="Group 464">
                <a:extLst>
                  <a:ext uri="{FF2B5EF4-FFF2-40B4-BE49-F238E27FC236}">
                    <a16:creationId xmlns:a16="http://schemas.microsoft.com/office/drawing/2014/main" id="{BB38D363-3B8E-4813-B321-52D73BE2325A}"/>
                  </a:ext>
                </a:extLst>
              </p:cNvPr>
              <p:cNvGrpSpPr/>
              <p:nvPr/>
            </p:nvGrpSpPr>
            <p:grpSpPr>
              <a:xfrm>
                <a:off x="1653894" y="4004857"/>
                <a:ext cx="9114" cy="158308"/>
                <a:chOff x="6053138" y="4009242"/>
                <a:chExt cx="6353" cy="115895"/>
              </a:xfrm>
            </p:grpSpPr>
            <p:sp>
              <p:nvSpPr>
                <p:cNvPr id="466" name="Oval 37">
                  <a:extLst>
                    <a:ext uri="{FF2B5EF4-FFF2-40B4-BE49-F238E27FC236}">
                      <a16:creationId xmlns:a16="http://schemas.microsoft.com/office/drawing/2014/main" id="{DC9183B6-9E00-4A65-8E97-408F1E7CBE47}"/>
                    </a:ext>
                  </a:extLst>
                </p:cNvPr>
                <p:cNvSpPr>
                  <a:spLocks noChangeArrowheads="1"/>
                </p:cNvSpPr>
                <p:nvPr/>
              </p:nvSpPr>
              <p:spPr bwMode="auto">
                <a:xfrm>
                  <a:off x="6053138" y="4009242"/>
                  <a:ext cx="6350" cy="7938"/>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67" name="Oval 38">
                  <a:extLst>
                    <a:ext uri="{FF2B5EF4-FFF2-40B4-BE49-F238E27FC236}">
                      <a16:creationId xmlns:a16="http://schemas.microsoft.com/office/drawing/2014/main" id="{865D5063-2F70-47C7-9B81-3AD0F76F00CE}"/>
                    </a:ext>
                  </a:extLst>
                </p:cNvPr>
                <p:cNvSpPr>
                  <a:spLocks noChangeArrowheads="1"/>
                </p:cNvSpPr>
                <p:nvPr/>
              </p:nvSpPr>
              <p:spPr bwMode="auto">
                <a:xfrm>
                  <a:off x="6053138" y="4040992"/>
                  <a:ext cx="6350" cy="6350"/>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68" name="Oval 39">
                  <a:extLst>
                    <a:ext uri="{FF2B5EF4-FFF2-40B4-BE49-F238E27FC236}">
                      <a16:creationId xmlns:a16="http://schemas.microsoft.com/office/drawing/2014/main" id="{6644E80C-1E1C-4C0D-AD6D-07E1749EF0A6}"/>
                    </a:ext>
                  </a:extLst>
                </p:cNvPr>
                <p:cNvSpPr>
                  <a:spLocks noChangeArrowheads="1"/>
                </p:cNvSpPr>
                <p:nvPr/>
              </p:nvSpPr>
              <p:spPr bwMode="auto">
                <a:xfrm>
                  <a:off x="6053138" y="4055280"/>
                  <a:ext cx="6350" cy="7938"/>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69" name="Oval 40">
                  <a:extLst>
                    <a:ext uri="{FF2B5EF4-FFF2-40B4-BE49-F238E27FC236}">
                      <a16:creationId xmlns:a16="http://schemas.microsoft.com/office/drawing/2014/main" id="{71798FE9-F20E-49CB-9158-3CCA5A3B852A}"/>
                    </a:ext>
                  </a:extLst>
                </p:cNvPr>
                <p:cNvSpPr>
                  <a:spLocks noChangeArrowheads="1"/>
                </p:cNvSpPr>
                <p:nvPr/>
              </p:nvSpPr>
              <p:spPr bwMode="auto">
                <a:xfrm>
                  <a:off x="6053138" y="4025117"/>
                  <a:ext cx="6350" cy="7938"/>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08" name="Oval 37">
                  <a:extLst>
                    <a:ext uri="{FF2B5EF4-FFF2-40B4-BE49-F238E27FC236}">
                      <a16:creationId xmlns:a16="http://schemas.microsoft.com/office/drawing/2014/main" id="{8A537CB5-8919-4560-8653-34A76FD9AE67}"/>
                    </a:ext>
                  </a:extLst>
                </p:cNvPr>
                <p:cNvSpPr>
                  <a:spLocks noChangeArrowheads="1"/>
                </p:cNvSpPr>
                <p:nvPr/>
              </p:nvSpPr>
              <p:spPr bwMode="auto">
                <a:xfrm>
                  <a:off x="6053141" y="4071161"/>
                  <a:ext cx="6350" cy="7938"/>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32" name="Oval 38">
                  <a:extLst>
                    <a:ext uri="{FF2B5EF4-FFF2-40B4-BE49-F238E27FC236}">
                      <a16:creationId xmlns:a16="http://schemas.microsoft.com/office/drawing/2014/main" id="{3F829C81-6A37-495D-AB80-D264E3F6157B}"/>
                    </a:ext>
                  </a:extLst>
                </p:cNvPr>
                <p:cNvSpPr>
                  <a:spLocks noChangeArrowheads="1"/>
                </p:cNvSpPr>
                <p:nvPr/>
              </p:nvSpPr>
              <p:spPr bwMode="auto">
                <a:xfrm>
                  <a:off x="6053141" y="4102911"/>
                  <a:ext cx="6350" cy="6350"/>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33" name="Oval 39">
                  <a:extLst>
                    <a:ext uri="{FF2B5EF4-FFF2-40B4-BE49-F238E27FC236}">
                      <a16:creationId xmlns:a16="http://schemas.microsoft.com/office/drawing/2014/main" id="{DAB196DD-3796-43CA-A8A8-CCBAF0F5125E}"/>
                    </a:ext>
                  </a:extLst>
                </p:cNvPr>
                <p:cNvSpPr>
                  <a:spLocks noChangeArrowheads="1"/>
                </p:cNvSpPr>
                <p:nvPr/>
              </p:nvSpPr>
              <p:spPr bwMode="auto">
                <a:xfrm>
                  <a:off x="6053141" y="4117199"/>
                  <a:ext cx="6350" cy="7938"/>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34" name="Oval 40">
                  <a:extLst>
                    <a:ext uri="{FF2B5EF4-FFF2-40B4-BE49-F238E27FC236}">
                      <a16:creationId xmlns:a16="http://schemas.microsoft.com/office/drawing/2014/main" id="{3000309A-B55B-4FE2-BCC8-C7C213F849EB}"/>
                    </a:ext>
                  </a:extLst>
                </p:cNvPr>
                <p:cNvSpPr>
                  <a:spLocks noChangeArrowheads="1"/>
                </p:cNvSpPr>
                <p:nvPr/>
              </p:nvSpPr>
              <p:spPr bwMode="auto">
                <a:xfrm>
                  <a:off x="6053141" y="4087036"/>
                  <a:ext cx="6350" cy="7938"/>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grpSp>
          <p:nvGrpSpPr>
            <p:cNvPr id="459" name="Group 458">
              <a:extLst>
                <a:ext uri="{FF2B5EF4-FFF2-40B4-BE49-F238E27FC236}">
                  <a16:creationId xmlns:a16="http://schemas.microsoft.com/office/drawing/2014/main" id="{B1DFCCAB-F920-4638-9C2C-F94BED8479EC}"/>
                </a:ext>
              </a:extLst>
            </p:cNvPr>
            <p:cNvGrpSpPr/>
            <p:nvPr/>
          </p:nvGrpSpPr>
          <p:grpSpPr>
            <a:xfrm>
              <a:off x="1590178" y="4157743"/>
              <a:ext cx="40228" cy="10843"/>
              <a:chOff x="1806298" y="4304722"/>
              <a:chExt cx="40228" cy="10843"/>
            </a:xfrm>
          </p:grpSpPr>
          <p:sp>
            <p:nvSpPr>
              <p:cNvPr id="460" name="Oval 39">
                <a:extLst>
                  <a:ext uri="{FF2B5EF4-FFF2-40B4-BE49-F238E27FC236}">
                    <a16:creationId xmlns:a16="http://schemas.microsoft.com/office/drawing/2014/main" id="{B56337A8-A90A-4DAA-9CC8-C6DA07BC5143}"/>
                  </a:ext>
                </a:extLst>
              </p:cNvPr>
              <p:cNvSpPr>
                <a:spLocks noChangeArrowheads="1"/>
              </p:cNvSpPr>
              <p:nvPr/>
            </p:nvSpPr>
            <p:spPr bwMode="auto">
              <a:xfrm>
                <a:off x="1806298" y="4304722"/>
                <a:ext cx="9110" cy="10843"/>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61" name="Oval 39">
                <a:extLst>
                  <a:ext uri="{FF2B5EF4-FFF2-40B4-BE49-F238E27FC236}">
                    <a16:creationId xmlns:a16="http://schemas.microsoft.com/office/drawing/2014/main" id="{4AB1A7AA-596F-4F3F-8E0D-EA8AAE1EED2A}"/>
                  </a:ext>
                </a:extLst>
              </p:cNvPr>
              <p:cNvSpPr>
                <a:spLocks noChangeArrowheads="1"/>
              </p:cNvSpPr>
              <p:nvPr/>
            </p:nvSpPr>
            <p:spPr bwMode="auto">
              <a:xfrm>
                <a:off x="1837416" y="4304722"/>
                <a:ext cx="9110" cy="10843"/>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sp>
        <p:nvSpPr>
          <p:cNvPr id="535" name="Line 85">
            <a:extLst>
              <a:ext uri="{FF2B5EF4-FFF2-40B4-BE49-F238E27FC236}">
                <a16:creationId xmlns:a16="http://schemas.microsoft.com/office/drawing/2014/main" id="{4064694C-041E-4938-A81A-83491B5044D3}"/>
              </a:ext>
            </a:extLst>
          </p:cNvPr>
          <p:cNvSpPr>
            <a:spLocks noChangeShapeType="1"/>
          </p:cNvSpPr>
          <p:nvPr/>
        </p:nvSpPr>
        <p:spPr bwMode="auto">
          <a:xfrm>
            <a:off x="4143428" y="2577254"/>
            <a:ext cx="0" cy="127000"/>
          </a:xfrm>
          <a:prstGeom prst="line">
            <a:avLst/>
          </a:prstGeom>
          <a:noFill/>
          <a:ln w="9525" cap="rnd">
            <a:solidFill>
              <a:schemeClr val="accent4">
                <a:lumMod val="75000"/>
              </a:schemeClr>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nvGrpSpPr>
          <p:cNvPr id="510" name="Group 509">
            <a:extLst>
              <a:ext uri="{FF2B5EF4-FFF2-40B4-BE49-F238E27FC236}">
                <a16:creationId xmlns:a16="http://schemas.microsoft.com/office/drawing/2014/main" id="{66C101FF-4435-42DE-934A-2852F0A5D931}"/>
              </a:ext>
            </a:extLst>
          </p:cNvPr>
          <p:cNvGrpSpPr/>
          <p:nvPr/>
        </p:nvGrpSpPr>
        <p:grpSpPr>
          <a:xfrm>
            <a:off x="4152071" y="4045899"/>
            <a:ext cx="368300" cy="171450"/>
            <a:chOff x="2521953" y="4046259"/>
            <a:chExt cx="368300" cy="171450"/>
          </a:xfrm>
        </p:grpSpPr>
        <p:sp>
          <p:nvSpPr>
            <p:cNvPr id="176" name="Rectangle 46">
              <a:extLst>
                <a:ext uri="{FF2B5EF4-FFF2-40B4-BE49-F238E27FC236}">
                  <a16:creationId xmlns:a16="http://schemas.microsoft.com/office/drawing/2014/main" id="{75770874-2FB4-4AB1-BE48-4C1DCBE22994}"/>
                </a:ext>
              </a:extLst>
            </p:cNvPr>
            <p:cNvSpPr>
              <a:spLocks noChangeArrowheads="1"/>
            </p:cNvSpPr>
            <p:nvPr/>
          </p:nvSpPr>
          <p:spPr bwMode="auto">
            <a:xfrm>
              <a:off x="2521953" y="4046259"/>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 name="Rectangle 47">
              <a:extLst>
                <a:ext uri="{FF2B5EF4-FFF2-40B4-BE49-F238E27FC236}">
                  <a16:creationId xmlns:a16="http://schemas.microsoft.com/office/drawing/2014/main" id="{C6F9B9BD-3F21-4177-B7C4-222D3F429B9C}"/>
                </a:ext>
              </a:extLst>
            </p:cNvPr>
            <p:cNvSpPr>
              <a:spLocks noChangeArrowheads="1"/>
            </p:cNvSpPr>
            <p:nvPr/>
          </p:nvSpPr>
          <p:spPr bwMode="auto">
            <a:xfrm>
              <a:off x="2526715" y="4058959"/>
              <a:ext cx="25400"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Rectangle 48">
              <a:extLst>
                <a:ext uri="{FF2B5EF4-FFF2-40B4-BE49-F238E27FC236}">
                  <a16:creationId xmlns:a16="http://schemas.microsoft.com/office/drawing/2014/main" id="{4BC6B126-D774-4E34-9C45-1181244205BE}"/>
                </a:ext>
              </a:extLst>
            </p:cNvPr>
            <p:cNvSpPr>
              <a:spLocks noChangeArrowheads="1"/>
            </p:cNvSpPr>
            <p:nvPr/>
          </p:nvSpPr>
          <p:spPr bwMode="auto">
            <a:xfrm>
              <a:off x="2560053" y="4046259"/>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Rectangle 49">
              <a:extLst>
                <a:ext uri="{FF2B5EF4-FFF2-40B4-BE49-F238E27FC236}">
                  <a16:creationId xmlns:a16="http://schemas.microsoft.com/office/drawing/2014/main" id="{D283CF8D-6592-4881-90A4-600C2177E889}"/>
                </a:ext>
              </a:extLst>
            </p:cNvPr>
            <p:cNvSpPr>
              <a:spLocks noChangeArrowheads="1"/>
            </p:cNvSpPr>
            <p:nvPr/>
          </p:nvSpPr>
          <p:spPr bwMode="auto">
            <a:xfrm>
              <a:off x="2564815" y="4058959"/>
              <a:ext cx="23813"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Rectangle 50">
              <a:extLst>
                <a:ext uri="{FF2B5EF4-FFF2-40B4-BE49-F238E27FC236}">
                  <a16:creationId xmlns:a16="http://schemas.microsoft.com/office/drawing/2014/main" id="{6B0C6E41-AB37-4137-AC18-FC195EB33487}"/>
                </a:ext>
              </a:extLst>
            </p:cNvPr>
            <p:cNvSpPr>
              <a:spLocks noChangeArrowheads="1"/>
            </p:cNvSpPr>
            <p:nvPr/>
          </p:nvSpPr>
          <p:spPr bwMode="auto">
            <a:xfrm>
              <a:off x="2596565" y="4046259"/>
              <a:ext cx="36513"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Rectangle 51">
              <a:extLst>
                <a:ext uri="{FF2B5EF4-FFF2-40B4-BE49-F238E27FC236}">
                  <a16:creationId xmlns:a16="http://schemas.microsoft.com/office/drawing/2014/main" id="{7AF55D46-C402-46AB-A9ED-B9AEC393BD34}"/>
                </a:ext>
              </a:extLst>
            </p:cNvPr>
            <p:cNvSpPr>
              <a:spLocks noChangeArrowheads="1"/>
            </p:cNvSpPr>
            <p:nvPr/>
          </p:nvSpPr>
          <p:spPr bwMode="auto">
            <a:xfrm>
              <a:off x="2601328" y="4058959"/>
              <a:ext cx="23813"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Rectangle 52">
              <a:extLst>
                <a:ext uri="{FF2B5EF4-FFF2-40B4-BE49-F238E27FC236}">
                  <a16:creationId xmlns:a16="http://schemas.microsoft.com/office/drawing/2014/main" id="{C9B9C56A-C0D1-4AE1-A282-E3D7F898DB6F}"/>
                </a:ext>
              </a:extLst>
            </p:cNvPr>
            <p:cNvSpPr>
              <a:spLocks noChangeArrowheads="1"/>
            </p:cNvSpPr>
            <p:nvPr/>
          </p:nvSpPr>
          <p:spPr bwMode="auto">
            <a:xfrm>
              <a:off x="2602915" y="4074834"/>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Rectangle 53">
              <a:extLst>
                <a:ext uri="{FF2B5EF4-FFF2-40B4-BE49-F238E27FC236}">
                  <a16:creationId xmlns:a16="http://schemas.microsoft.com/office/drawing/2014/main" id="{F6862556-5FA4-4C3C-9D59-0E5E7F450473}"/>
                </a:ext>
              </a:extLst>
            </p:cNvPr>
            <p:cNvSpPr>
              <a:spLocks noChangeArrowheads="1"/>
            </p:cNvSpPr>
            <p:nvPr/>
          </p:nvSpPr>
          <p:spPr bwMode="auto">
            <a:xfrm>
              <a:off x="2633078" y="4046259"/>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Rectangle 54">
              <a:extLst>
                <a:ext uri="{FF2B5EF4-FFF2-40B4-BE49-F238E27FC236}">
                  <a16:creationId xmlns:a16="http://schemas.microsoft.com/office/drawing/2014/main" id="{0544A7D6-8C2C-4AAB-BA4A-812282856301}"/>
                </a:ext>
              </a:extLst>
            </p:cNvPr>
            <p:cNvSpPr>
              <a:spLocks noChangeArrowheads="1"/>
            </p:cNvSpPr>
            <p:nvPr/>
          </p:nvSpPr>
          <p:spPr bwMode="auto">
            <a:xfrm>
              <a:off x="2637840" y="4058959"/>
              <a:ext cx="25400"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Rectangle 55">
              <a:extLst>
                <a:ext uri="{FF2B5EF4-FFF2-40B4-BE49-F238E27FC236}">
                  <a16:creationId xmlns:a16="http://schemas.microsoft.com/office/drawing/2014/main" id="{28DCA56E-1D54-49EC-9ADA-E925C89B6736}"/>
                </a:ext>
              </a:extLst>
            </p:cNvPr>
            <p:cNvSpPr>
              <a:spLocks noChangeArrowheads="1"/>
            </p:cNvSpPr>
            <p:nvPr/>
          </p:nvSpPr>
          <p:spPr bwMode="auto">
            <a:xfrm>
              <a:off x="2639428" y="4074834"/>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Rectangle 56">
              <a:extLst>
                <a:ext uri="{FF2B5EF4-FFF2-40B4-BE49-F238E27FC236}">
                  <a16:creationId xmlns:a16="http://schemas.microsoft.com/office/drawing/2014/main" id="{0D470BBA-E189-43A7-8380-77857045257D}"/>
                </a:ext>
              </a:extLst>
            </p:cNvPr>
            <p:cNvSpPr>
              <a:spLocks noChangeArrowheads="1"/>
            </p:cNvSpPr>
            <p:nvPr/>
          </p:nvSpPr>
          <p:spPr bwMode="auto">
            <a:xfrm>
              <a:off x="2671178" y="4046259"/>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Rectangle 57">
              <a:extLst>
                <a:ext uri="{FF2B5EF4-FFF2-40B4-BE49-F238E27FC236}">
                  <a16:creationId xmlns:a16="http://schemas.microsoft.com/office/drawing/2014/main" id="{12C2032C-0DBF-48CE-9B25-48E315D83B92}"/>
                </a:ext>
              </a:extLst>
            </p:cNvPr>
            <p:cNvSpPr>
              <a:spLocks noChangeArrowheads="1"/>
            </p:cNvSpPr>
            <p:nvPr/>
          </p:nvSpPr>
          <p:spPr bwMode="auto">
            <a:xfrm>
              <a:off x="2675940" y="4058959"/>
              <a:ext cx="23813"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8" name="Rectangle 58">
              <a:extLst>
                <a:ext uri="{FF2B5EF4-FFF2-40B4-BE49-F238E27FC236}">
                  <a16:creationId xmlns:a16="http://schemas.microsoft.com/office/drawing/2014/main" id="{9CE2D521-2451-4BB0-95F9-67FB5C9B1E33}"/>
                </a:ext>
              </a:extLst>
            </p:cNvPr>
            <p:cNvSpPr>
              <a:spLocks noChangeArrowheads="1"/>
            </p:cNvSpPr>
            <p:nvPr/>
          </p:nvSpPr>
          <p:spPr bwMode="auto">
            <a:xfrm>
              <a:off x="2675940" y="4074834"/>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Rectangle 59">
              <a:extLst>
                <a:ext uri="{FF2B5EF4-FFF2-40B4-BE49-F238E27FC236}">
                  <a16:creationId xmlns:a16="http://schemas.microsoft.com/office/drawing/2014/main" id="{2394D84F-BCCB-44E6-8759-7A3C014F3A33}"/>
                </a:ext>
              </a:extLst>
            </p:cNvPr>
            <p:cNvSpPr>
              <a:spLocks noChangeArrowheads="1"/>
            </p:cNvSpPr>
            <p:nvPr/>
          </p:nvSpPr>
          <p:spPr bwMode="auto">
            <a:xfrm>
              <a:off x="2707690" y="4046259"/>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Rectangle 60">
              <a:extLst>
                <a:ext uri="{FF2B5EF4-FFF2-40B4-BE49-F238E27FC236}">
                  <a16:creationId xmlns:a16="http://schemas.microsoft.com/office/drawing/2014/main" id="{F00765CE-0598-406F-86A5-0B6E4453ED13}"/>
                </a:ext>
              </a:extLst>
            </p:cNvPr>
            <p:cNvSpPr>
              <a:spLocks noChangeArrowheads="1"/>
            </p:cNvSpPr>
            <p:nvPr/>
          </p:nvSpPr>
          <p:spPr bwMode="auto">
            <a:xfrm>
              <a:off x="2712453" y="4058959"/>
              <a:ext cx="23813"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Rectangle 61">
              <a:extLst>
                <a:ext uri="{FF2B5EF4-FFF2-40B4-BE49-F238E27FC236}">
                  <a16:creationId xmlns:a16="http://schemas.microsoft.com/office/drawing/2014/main" id="{9821BD3F-0471-4DF5-BF54-D3052E6DAEC1}"/>
                </a:ext>
              </a:extLst>
            </p:cNvPr>
            <p:cNvSpPr>
              <a:spLocks noChangeArrowheads="1"/>
            </p:cNvSpPr>
            <p:nvPr/>
          </p:nvSpPr>
          <p:spPr bwMode="auto">
            <a:xfrm>
              <a:off x="2712453" y="4074834"/>
              <a:ext cx="25400"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Rectangle 62">
              <a:extLst>
                <a:ext uri="{FF2B5EF4-FFF2-40B4-BE49-F238E27FC236}">
                  <a16:creationId xmlns:a16="http://schemas.microsoft.com/office/drawing/2014/main" id="{253664D0-F43B-4361-96AA-F666664233BE}"/>
                </a:ext>
              </a:extLst>
            </p:cNvPr>
            <p:cNvSpPr>
              <a:spLocks noChangeArrowheads="1"/>
            </p:cNvSpPr>
            <p:nvPr/>
          </p:nvSpPr>
          <p:spPr bwMode="auto">
            <a:xfrm>
              <a:off x="2745790" y="4046259"/>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Rectangle 63">
              <a:extLst>
                <a:ext uri="{FF2B5EF4-FFF2-40B4-BE49-F238E27FC236}">
                  <a16:creationId xmlns:a16="http://schemas.microsoft.com/office/drawing/2014/main" id="{DE822F4B-BF00-45C3-9896-CB436EA540D3}"/>
                </a:ext>
              </a:extLst>
            </p:cNvPr>
            <p:cNvSpPr>
              <a:spLocks noChangeArrowheads="1"/>
            </p:cNvSpPr>
            <p:nvPr/>
          </p:nvSpPr>
          <p:spPr bwMode="auto">
            <a:xfrm>
              <a:off x="2748965" y="4058959"/>
              <a:ext cx="25400"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Rectangle 64">
              <a:extLst>
                <a:ext uri="{FF2B5EF4-FFF2-40B4-BE49-F238E27FC236}">
                  <a16:creationId xmlns:a16="http://schemas.microsoft.com/office/drawing/2014/main" id="{E24399FB-3F2D-4205-A361-4A6CD0E63DB9}"/>
                </a:ext>
              </a:extLst>
            </p:cNvPr>
            <p:cNvSpPr>
              <a:spLocks noChangeArrowheads="1"/>
            </p:cNvSpPr>
            <p:nvPr/>
          </p:nvSpPr>
          <p:spPr bwMode="auto">
            <a:xfrm>
              <a:off x="2750553" y="4074834"/>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Rectangle 65">
              <a:extLst>
                <a:ext uri="{FF2B5EF4-FFF2-40B4-BE49-F238E27FC236}">
                  <a16:creationId xmlns:a16="http://schemas.microsoft.com/office/drawing/2014/main" id="{7DA811D1-0CDE-4AC9-916A-BCC25AFB1370}"/>
                </a:ext>
              </a:extLst>
            </p:cNvPr>
            <p:cNvSpPr>
              <a:spLocks noChangeArrowheads="1"/>
            </p:cNvSpPr>
            <p:nvPr/>
          </p:nvSpPr>
          <p:spPr bwMode="auto">
            <a:xfrm>
              <a:off x="2782303" y="4046259"/>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Rectangle 66">
              <a:extLst>
                <a:ext uri="{FF2B5EF4-FFF2-40B4-BE49-F238E27FC236}">
                  <a16:creationId xmlns:a16="http://schemas.microsoft.com/office/drawing/2014/main" id="{F37C93BC-69D4-4926-9A66-F56E5DC6C592}"/>
                </a:ext>
              </a:extLst>
            </p:cNvPr>
            <p:cNvSpPr>
              <a:spLocks noChangeArrowheads="1"/>
            </p:cNvSpPr>
            <p:nvPr/>
          </p:nvSpPr>
          <p:spPr bwMode="auto">
            <a:xfrm>
              <a:off x="2785478" y="4058959"/>
              <a:ext cx="25400"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Rectangle 67">
              <a:extLst>
                <a:ext uri="{FF2B5EF4-FFF2-40B4-BE49-F238E27FC236}">
                  <a16:creationId xmlns:a16="http://schemas.microsoft.com/office/drawing/2014/main" id="{6325D12E-8174-441E-8CBF-E3B495759A35}"/>
                </a:ext>
              </a:extLst>
            </p:cNvPr>
            <p:cNvSpPr>
              <a:spLocks noChangeArrowheads="1"/>
            </p:cNvSpPr>
            <p:nvPr/>
          </p:nvSpPr>
          <p:spPr bwMode="auto">
            <a:xfrm>
              <a:off x="2787065" y="4074834"/>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Rectangle 68">
              <a:extLst>
                <a:ext uri="{FF2B5EF4-FFF2-40B4-BE49-F238E27FC236}">
                  <a16:creationId xmlns:a16="http://schemas.microsoft.com/office/drawing/2014/main" id="{442D5803-D64E-49A5-8017-8215F6F150D0}"/>
                </a:ext>
              </a:extLst>
            </p:cNvPr>
            <p:cNvSpPr>
              <a:spLocks noChangeArrowheads="1"/>
            </p:cNvSpPr>
            <p:nvPr/>
          </p:nvSpPr>
          <p:spPr bwMode="auto">
            <a:xfrm>
              <a:off x="2818815" y="4046259"/>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Rectangle 69">
              <a:extLst>
                <a:ext uri="{FF2B5EF4-FFF2-40B4-BE49-F238E27FC236}">
                  <a16:creationId xmlns:a16="http://schemas.microsoft.com/office/drawing/2014/main" id="{6B38699D-65DE-4DD4-9E20-5E4A18F99E8D}"/>
                </a:ext>
              </a:extLst>
            </p:cNvPr>
            <p:cNvSpPr>
              <a:spLocks noChangeArrowheads="1"/>
            </p:cNvSpPr>
            <p:nvPr/>
          </p:nvSpPr>
          <p:spPr bwMode="auto">
            <a:xfrm>
              <a:off x="2823578" y="4058959"/>
              <a:ext cx="23813"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Rectangle 70">
              <a:extLst>
                <a:ext uri="{FF2B5EF4-FFF2-40B4-BE49-F238E27FC236}">
                  <a16:creationId xmlns:a16="http://schemas.microsoft.com/office/drawing/2014/main" id="{246C0B95-4A5C-46A1-9E83-99A1DC008EF9}"/>
                </a:ext>
              </a:extLst>
            </p:cNvPr>
            <p:cNvSpPr>
              <a:spLocks noChangeArrowheads="1"/>
            </p:cNvSpPr>
            <p:nvPr/>
          </p:nvSpPr>
          <p:spPr bwMode="auto">
            <a:xfrm>
              <a:off x="2823578" y="4074834"/>
              <a:ext cx="25400"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Rectangle 71">
              <a:extLst>
                <a:ext uri="{FF2B5EF4-FFF2-40B4-BE49-F238E27FC236}">
                  <a16:creationId xmlns:a16="http://schemas.microsoft.com/office/drawing/2014/main" id="{CB1FAB7C-1F61-4C97-998A-9C72D5B34212}"/>
                </a:ext>
              </a:extLst>
            </p:cNvPr>
            <p:cNvSpPr>
              <a:spLocks noChangeArrowheads="1"/>
            </p:cNvSpPr>
            <p:nvPr/>
          </p:nvSpPr>
          <p:spPr bwMode="auto">
            <a:xfrm>
              <a:off x="2855328" y="4046259"/>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Rectangle 72">
              <a:extLst>
                <a:ext uri="{FF2B5EF4-FFF2-40B4-BE49-F238E27FC236}">
                  <a16:creationId xmlns:a16="http://schemas.microsoft.com/office/drawing/2014/main" id="{3772C3C3-D066-40E5-AD73-C5DD9275A26C}"/>
                </a:ext>
              </a:extLst>
            </p:cNvPr>
            <p:cNvSpPr>
              <a:spLocks noChangeArrowheads="1"/>
            </p:cNvSpPr>
            <p:nvPr/>
          </p:nvSpPr>
          <p:spPr bwMode="auto">
            <a:xfrm>
              <a:off x="2860090" y="4058959"/>
              <a:ext cx="25400"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Rectangle 73">
              <a:extLst>
                <a:ext uri="{FF2B5EF4-FFF2-40B4-BE49-F238E27FC236}">
                  <a16:creationId xmlns:a16="http://schemas.microsoft.com/office/drawing/2014/main" id="{6B3B4547-03FA-4A4D-94C4-D992FDB6B998}"/>
                </a:ext>
              </a:extLst>
            </p:cNvPr>
            <p:cNvSpPr>
              <a:spLocks noChangeArrowheads="1"/>
            </p:cNvSpPr>
            <p:nvPr/>
          </p:nvSpPr>
          <p:spPr bwMode="auto">
            <a:xfrm>
              <a:off x="2861678" y="4074834"/>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33" name="Group 632">
            <a:extLst>
              <a:ext uri="{FF2B5EF4-FFF2-40B4-BE49-F238E27FC236}">
                <a16:creationId xmlns:a16="http://schemas.microsoft.com/office/drawing/2014/main" id="{F6BA5F71-CA7E-49BD-BE34-A3040C7564AC}"/>
              </a:ext>
            </a:extLst>
          </p:cNvPr>
          <p:cNvGrpSpPr/>
          <p:nvPr/>
        </p:nvGrpSpPr>
        <p:grpSpPr>
          <a:xfrm>
            <a:off x="4155335" y="4768321"/>
            <a:ext cx="368300" cy="171450"/>
            <a:chOff x="2521953" y="4046259"/>
            <a:chExt cx="368300" cy="171450"/>
          </a:xfrm>
        </p:grpSpPr>
        <p:sp>
          <p:nvSpPr>
            <p:cNvPr id="634" name="Rectangle 46">
              <a:extLst>
                <a:ext uri="{FF2B5EF4-FFF2-40B4-BE49-F238E27FC236}">
                  <a16:creationId xmlns:a16="http://schemas.microsoft.com/office/drawing/2014/main" id="{FD48FE86-A384-4EAD-B6C0-EEE01702E3E5}"/>
                </a:ext>
              </a:extLst>
            </p:cNvPr>
            <p:cNvSpPr>
              <a:spLocks noChangeArrowheads="1"/>
            </p:cNvSpPr>
            <p:nvPr/>
          </p:nvSpPr>
          <p:spPr bwMode="auto">
            <a:xfrm>
              <a:off x="2521953" y="4046259"/>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5" name="Rectangle 47">
              <a:extLst>
                <a:ext uri="{FF2B5EF4-FFF2-40B4-BE49-F238E27FC236}">
                  <a16:creationId xmlns:a16="http://schemas.microsoft.com/office/drawing/2014/main" id="{404ACA98-3C88-41C3-ACC8-0B5F63A24181}"/>
                </a:ext>
              </a:extLst>
            </p:cNvPr>
            <p:cNvSpPr>
              <a:spLocks noChangeArrowheads="1"/>
            </p:cNvSpPr>
            <p:nvPr/>
          </p:nvSpPr>
          <p:spPr bwMode="auto">
            <a:xfrm>
              <a:off x="2526715" y="4058959"/>
              <a:ext cx="25400"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6" name="Rectangle 48">
              <a:extLst>
                <a:ext uri="{FF2B5EF4-FFF2-40B4-BE49-F238E27FC236}">
                  <a16:creationId xmlns:a16="http://schemas.microsoft.com/office/drawing/2014/main" id="{C9A917EF-A1EA-4A11-BB18-9DA4F437A8E6}"/>
                </a:ext>
              </a:extLst>
            </p:cNvPr>
            <p:cNvSpPr>
              <a:spLocks noChangeArrowheads="1"/>
            </p:cNvSpPr>
            <p:nvPr/>
          </p:nvSpPr>
          <p:spPr bwMode="auto">
            <a:xfrm>
              <a:off x="2560053" y="4046259"/>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7" name="Rectangle 49">
              <a:extLst>
                <a:ext uri="{FF2B5EF4-FFF2-40B4-BE49-F238E27FC236}">
                  <a16:creationId xmlns:a16="http://schemas.microsoft.com/office/drawing/2014/main" id="{4732D381-736E-4F51-9F6B-E8EF23D438A6}"/>
                </a:ext>
              </a:extLst>
            </p:cNvPr>
            <p:cNvSpPr>
              <a:spLocks noChangeArrowheads="1"/>
            </p:cNvSpPr>
            <p:nvPr/>
          </p:nvSpPr>
          <p:spPr bwMode="auto">
            <a:xfrm>
              <a:off x="2564815" y="4058959"/>
              <a:ext cx="23813"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8" name="Rectangle 50">
              <a:extLst>
                <a:ext uri="{FF2B5EF4-FFF2-40B4-BE49-F238E27FC236}">
                  <a16:creationId xmlns:a16="http://schemas.microsoft.com/office/drawing/2014/main" id="{6AAE8B5B-8A18-4B5A-A882-9837935D4EA3}"/>
                </a:ext>
              </a:extLst>
            </p:cNvPr>
            <p:cNvSpPr>
              <a:spLocks noChangeArrowheads="1"/>
            </p:cNvSpPr>
            <p:nvPr/>
          </p:nvSpPr>
          <p:spPr bwMode="auto">
            <a:xfrm>
              <a:off x="2596565" y="4046259"/>
              <a:ext cx="36513"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9" name="Rectangle 51">
              <a:extLst>
                <a:ext uri="{FF2B5EF4-FFF2-40B4-BE49-F238E27FC236}">
                  <a16:creationId xmlns:a16="http://schemas.microsoft.com/office/drawing/2014/main" id="{F0D285DB-2626-4CCE-84E4-3E5368F4073C}"/>
                </a:ext>
              </a:extLst>
            </p:cNvPr>
            <p:cNvSpPr>
              <a:spLocks noChangeArrowheads="1"/>
            </p:cNvSpPr>
            <p:nvPr/>
          </p:nvSpPr>
          <p:spPr bwMode="auto">
            <a:xfrm>
              <a:off x="2601328" y="4058959"/>
              <a:ext cx="23813"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0" name="Rectangle 52">
              <a:extLst>
                <a:ext uri="{FF2B5EF4-FFF2-40B4-BE49-F238E27FC236}">
                  <a16:creationId xmlns:a16="http://schemas.microsoft.com/office/drawing/2014/main" id="{4D09BCDF-A1E6-4583-AC03-69454B5D348D}"/>
                </a:ext>
              </a:extLst>
            </p:cNvPr>
            <p:cNvSpPr>
              <a:spLocks noChangeArrowheads="1"/>
            </p:cNvSpPr>
            <p:nvPr/>
          </p:nvSpPr>
          <p:spPr bwMode="auto">
            <a:xfrm>
              <a:off x="2602915" y="4074834"/>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1" name="Rectangle 53">
              <a:extLst>
                <a:ext uri="{FF2B5EF4-FFF2-40B4-BE49-F238E27FC236}">
                  <a16:creationId xmlns:a16="http://schemas.microsoft.com/office/drawing/2014/main" id="{3ABBD686-BA2B-425A-B577-5713C5E050F1}"/>
                </a:ext>
              </a:extLst>
            </p:cNvPr>
            <p:cNvSpPr>
              <a:spLocks noChangeArrowheads="1"/>
            </p:cNvSpPr>
            <p:nvPr/>
          </p:nvSpPr>
          <p:spPr bwMode="auto">
            <a:xfrm>
              <a:off x="2633078" y="4046259"/>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2" name="Rectangle 54">
              <a:extLst>
                <a:ext uri="{FF2B5EF4-FFF2-40B4-BE49-F238E27FC236}">
                  <a16:creationId xmlns:a16="http://schemas.microsoft.com/office/drawing/2014/main" id="{408615E4-B8C9-437D-81F1-3EE9401BB48B}"/>
                </a:ext>
              </a:extLst>
            </p:cNvPr>
            <p:cNvSpPr>
              <a:spLocks noChangeArrowheads="1"/>
            </p:cNvSpPr>
            <p:nvPr/>
          </p:nvSpPr>
          <p:spPr bwMode="auto">
            <a:xfrm>
              <a:off x="2637840" y="4058959"/>
              <a:ext cx="25400"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3" name="Rectangle 55">
              <a:extLst>
                <a:ext uri="{FF2B5EF4-FFF2-40B4-BE49-F238E27FC236}">
                  <a16:creationId xmlns:a16="http://schemas.microsoft.com/office/drawing/2014/main" id="{318E5420-85AC-4ABE-A43B-30AA79B33056}"/>
                </a:ext>
              </a:extLst>
            </p:cNvPr>
            <p:cNvSpPr>
              <a:spLocks noChangeArrowheads="1"/>
            </p:cNvSpPr>
            <p:nvPr/>
          </p:nvSpPr>
          <p:spPr bwMode="auto">
            <a:xfrm>
              <a:off x="2639428" y="4074834"/>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4" name="Rectangle 56">
              <a:extLst>
                <a:ext uri="{FF2B5EF4-FFF2-40B4-BE49-F238E27FC236}">
                  <a16:creationId xmlns:a16="http://schemas.microsoft.com/office/drawing/2014/main" id="{2E4E23A4-5D09-449C-9112-6DB86A473ED3}"/>
                </a:ext>
              </a:extLst>
            </p:cNvPr>
            <p:cNvSpPr>
              <a:spLocks noChangeArrowheads="1"/>
            </p:cNvSpPr>
            <p:nvPr/>
          </p:nvSpPr>
          <p:spPr bwMode="auto">
            <a:xfrm>
              <a:off x="2671178" y="4046259"/>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5" name="Rectangle 57">
              <a:extLst>
                <a:ext uri="{FF2B5EF4-FFF2-40B4-BE49-F238E27FC236}">
                  <a16:creationId xmlns:a16="http://schemas.microsoft.com/office/drawing/2014/main" id="{BB120FA5-662C-4A04-8586-5B96DDA63372}"/>
                </a:ext>
              </a:extLst>
            </p:cNvPr>
            <p:cNvSpPr>
              <a:spLocks noChangeArrowheads="1"/>
            </p:cNvSpPr>
            <p:nvPr/>
          </p:nvSpPr>
          <p:spPr bwMode="auto">
            <a:xfrm>
              <a:off x="2675940" y="4058959"/>
              <a:ext cx="23813"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6" name="Rectangle 58">
              <a:extLst>
                <a:ext uri="{FF2B5EF4-FFF2-40B4-BE49-F238E27FC236}">
                  <a16:creationId xmlns:a16="http://schemas.microsoft.com/office/drawing/2014/main" id="{C8A6E380-06E3-4CF6-9775-0F59EDFA6C24}"/>
                </a:ext>
              </a:extLst>
            </p:cNvPr>
            <p:cNvSpPr>
              <a:spLocks noChangeArrowheads="1"/>
            </p:cNvSpPr>
            <p:nvPr/>
          </p:nvSpPr>
          <p:spPr bwMode="auto">
            <a:xfrm>
              <a:off x="2675940" y="4074834"/>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7" name="Rectangle 59">
              <a:extLst>
                <a:ext uri="{FF2B5EF4-FFF2-40B4-BE49-F238E27FC236}">
                  <a16:creationId xmlns:a16="http://schemas.microsoft.com/office/drawing/2014/main" id="{2BBF9818-B9B6-4EFB-8E71-8C5126F0BA28}"/>
                </a:ext>
              </a:extLst>
            </p:cNvPr>
            <p:cNvSpPr>
              <a:spLocks noChangeArrowheads="1"/>
            </p:cNvSpPr>
            <p:nvPr/>
          </p:nvSpPr>
          <p:spPr bwMode="auto">
            <a:xfrm>
              <a:off x="2707690" y="4046259"/>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8" name="Rectangle 60">
              <a:extLst>
                <a:ext uri="{FF2B5EF4-FFF2-40B4-BE49-F238E27FC236}">
                  <a16:creationId xmlns:a16="http://schemas.microsoft.com/office/drawing/2014/main" id="{1DA5C2A2-A25B-42D4-A768-1ABA97404C19}"/>
                </a:ext>
              </a:extLst>
            </p:cNvPr>
            <p:cNvSpPr>
              <a:spLocks noChangeArrowheads="1"/>
            </p:cNvSpPr>
            <p:nvPr/>
          </p:nvSpPr>
          <p:spPr bwMode="auto">
            <a:xfrm>
              <a:off x="2712453" y="4058959"/>
              <a:ext cx="23813"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9" name="Rectangle 61">
              <a:extLst>
                <a:ext uri="{FF2B5EF4-FFF2-40B4-BE49-F238E27FC236}">
                  <a16:creationId xmlns:a16="http://schemas.microsoft.com/office/drawing/2014/main" id="{0BA8D017-AA1B-40F8-BB96-65B9E2AC1059}"/>
                </a:ext>
              </a:extLst>
            </p:cNvPr>
            <p:cNvSpPr>
              <a:spLocks noChangeArrowheads="1"/>
            </p:cNvSpPr>
            <p:nvPr/>
          </p:nvSpPr>
          <p:spPr bwMode="auto">
            <a:xfrm>
              <a:off x="2712453" y="4074834"/>
              <a:ext cx="25400"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0" name="Rectangle 62">
              <a:extLst>
                <a:ext uri="{FF2B5EF4-FFF2-40B4-BE49-F238E27FC236}">
                  <a16:creationId xmlns:a16="http://schemas.microsoft.com/office/drawing/2014/main" id="{74EE1835-D400-4F41-A73C-EDBC49B17D4F}"/>
                </a:ext>
              </a:extLst>
            </p:cNvPr>
            <p:cNvSpPr>
              <a:spLocks noChangeArrowheads="1"/>
            </p:cNvSpPr>
            <p:nvPr/>
          </p:nvSpPr>
          <p:spPr bwMode="auto">
            <a:xfrm>
              <a:off x="2745790" y="4046259"/>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1" name="Rectangle 63">
              <a:extLst>
                <a:ext uri="{FF2B5EF4-FFF2-40B4-BE49-F238E27FC236}">
                  <a16:creationId xmlns:a16="http://schemas.microsoft.com/office/drawing/2014/main" id="{80C298ED-99D9-4A23-9818-26F9902B4161}"/>
                </a:ext>
              </a:extLst>
            </p:cNvPr>
            <p:cNvSpPr>
              <a:spLocks noChangeArrowheads="1"/>
            </p:cNvSpPr>
            <p:nvPr/>
          </p:nvSpPr>
          <p:spPr bwMode="auto">
            <a:xfrm>
              <a:off x="2748965" y="4058959"/>
              <a:ext cx="25400"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2" name="Rectangle 64">
              <a:extLst>
                <a:ext uri="{FF2B5EF4-FFF2-40B4-BE49-F238E27FC236}">
                  <a16:creationId xmlns:a16="http://schemas.microsoft.com/office/drawing/2014/main" id="{2FE71C32-4EE3-49F8-977D-D671FB968A15}"/>
                </a:ext>
              </a:extLst>
            </p:cNvPr>
            <p:cNvSpPr>
              <a:spLocks noChangeArrowheads="1"/>
            </p:cNvSpPr>
            <p:nvPr/>
          </p:nvSpPr>
          <p:spPr bwMode="auto">
            <a:xfrm>
              <a:off x="2750553" y="4074834"/>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3" name="Rectangle 65">
              <a:extLst>
                <a:ext uri="{FF2B5EF4-FFF2-40B4-BE49-F238E27FC236}">
                  <a16:creationId xmlns:a16="http://schemas.microsoft.com/office/drawing/2014/main" id="{2F2AEC31-3DB6-4900-969D-8EBC84D40E8D}"/>
                </a:ext>
              </a:extLst>
            </p:cNvPr>
            <p:cNvSpPr>
              <a:spLocks noChangeArrowheads="1"/>
            </p:cNvSpPr>
            <p:nvPr/>
          </p:nvSpPr>
          <p:spPr bwMode="auto">
            <a:xfrm>
              <a:off x="2782303" y="4046259"/>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4" name="Rectangle 66">
              <a:extLst>
                <a:ext uri="{FF2B5EF4-FFF2-40B4-BE49-F238E27FC236}">
                  <a16:creationId xmlns:a16="http://schemas.microsoft.com/office/drawing/2014/main" id="{C5DE2B1E-C4C3-4DC7-AA89-4604F776CD92}"/>
                </a:ext>
              </a:extLst>
            </p:cNvPr>
            <p:cNvSpPr>
              <a:spLocks noChangeArrowheads="1"/>
            </p:cNvSpPr>
            <p:nvPr/>
          </p:nvSpPr>
          <p:spPr bwMode="auto">
            <a:xfrm>
              <a:off x="2785478" y="4058959"/>
              <a:ext cx="25400"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5" name="Rectangle 67">
              <a:extLst>
                <a:ext uri="{FF2B5EF4-FFF2-40B4-BE49-F238E27FC236}">
                  <a16:creationId xmlns:a16="http://schemas.microsoft.com/office/drawing/2014/main" id="{04FFCBC6-B4A9-42AB-84E8-1A3CA890847B}"/>
                </a:ext>
              </a:extLst>
            </p:cNvPr>
            <p:cNvSpPr>
              <a:spLocks noChangeArrowheads="1"/>
            </p:cNvSpPr>
            <p:nvPr/>
          </p:nvSpPr>
          <p:spPr bwMode="auto">
            <a:xfrm>
              <a:off x="2787065" y="4074834"/>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6" name="Rectangle 68">
              <a:extLst>
                <a:ext uri="{FF2B5EF4-FFF2-40B4-BE49-F238E27FC236}">
                  <a16:creationId xmlns:a16="http://schemas.microsoft.com/office/drawing/2014/main" id="{B0EA785F-E78C-477E-B600-0B0AE82EF627}"/>
                </a:ext>
              </a:extLst>
            </p:cNvPr>
            <p:cNvSpPr>
              <a:spLocks noChangeArrowheads="1"/>
            </p:cNvSpPr>
            <p:nvPr/>
          </p:nvSpPr>
          <p:spPr bwMode="auto">
            <a:xfrm>
              <a:off x="2818815" y="4046259"/>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7" name="Rectangle 69">
              <a:extLst>
                <a:ext uri="{FF2B5EF4-FFF2-40B4-BE49-F238E27FC236}">
                  <a16:creationId xmlns:a16="http://schemas.microsoft.com/office/drawing/2014/main" id="{80D826AD-84C9-432E-942E-DB3A2221AAC9}"/>
                </a:ext>
              </a:extLst>
            </p:cNvPr>
            <p:cNvSpPr>
              <a:spLocks noChangeArrowheads="1"/>
            </p:cNvSpPr>
            <p:nvPr/>
          </p:nvSpPr>
          <p:spPr bwMode="auto">
            <a:xfrm>
              <a:off x="2823578" y="4058959"/>
              <a:ext cx="23813"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8" name="Rectangle 70">
              <a:extLst>
                <a:ext uri="{FF2B5EF4-FFF2-40B4-BE49-F238E27FC236}">
                  <a16:creationId xmlns:a16="http://schemas.microsoft.com/office/drawing/2014/main" id="{AB7A7586-EBC8-4515-A58D-0DF6926219F9}"/>
                </a:ext>
              </a:extLst>
            </p:cNvPr>
            <p:cNvSpPr>
              <a:spLocks noChangeArrowheads="1"/>
            </p:cNvSpPr>
            <p:nvPr/>
          </p:nvSpPr>
          <p:spPr bwMode="auto">
            <a:xfrm>
              <a:off x="2823578" y="4074834"/>
              <a:ext cx="25400"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9" name="Rectangle 71">
              <a:extLst>
                <a:ext uri="{FF2B5EF4-FFF2-40B4-BE49-F238E27FC236}">
                  <a16:creationId xmlns:a16="http://schemas.microsoft.com/office/drawing/2014/main" id="{38174686-2314-4C36-B27D-E238C41E6AE9}"/>
                </a:ext>
              </a:extLst>
            </p:cNvPr>
            <p:cNvSpPr>
              <a:spLocks noChangeArrowheads="1"/>
            </p:cNvSpPr>
            <p:nvPr/>
          </p:nvSpPr>
          <p:spPr bwMode="auto">
            <a:xfrm>
              <a:off x="2855328" y="4046259"/>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0" name="Rectangle 72">
              <a:extLst>
                <a:ext uri="{FF2B5EF4-FFF2-40B4-BE49-F238E27FC236}">
                  <a16:creationId xmlns:a16="http://schemas.microsoft.com/office/drawing/2014/main" id="{402A264F-3CE5-48A3-868C-EE92EAF78BD8}"/>
                </a:ext>
              </a:extLst>
            </p:cNvPr>
            <p:cNvSpPr>
              <a:spLocks noChangeArrowheads="1"/>
            </p:cNvSpPr>
            <p:nvPr/>
          </p:nvSpPr>
          <p:spPr bwMode="auto">
            <a:xfrm>
              <a:off x="2860090" y="4058959"/>
              <a:ext cx="25400"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1" name="Rectangle 73">
              <a:extLst>
                <a:ext uri="{FF2B5EF4-FFF2-40B4-BE49-F238E27FC236}">
                  <a16:creationId xmlns:a16="http://schemas.microsoft.com/office/drawing/2014/main" id="{6CA3EE97-46D9-4EDA-9AE7-EC69053B6619}"/>
                </a:ext>
              </a:extLst>
            </p:cNvPr>
            <p:cNvSpPr>
              <a:spLocks noChangeArrowheads="1"/>
            </p:cNvSpPr>
            <p:nvPr/>
          </p:nvSpPr>
          <p:spPr bwMode="auto">
            <a:xfrm>
              <a:off x="2861678" y="4074834"/>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62" name="Group 661">
            <a:extLst>
              <a:ext uri="{FF2B5EF4-FFF2-40B4-BE49-F238E27FC236}">
                <a16:creationId xmlns:a16="http://schemas.microsoft.com/office/drawing/2014/main" id="{AEC1DDB3-76E6-4B15-B769-691612800965}"/>
              </a:ext>
            </a:extLst>
          </p:cNvPr>
          <p:cNvGrpSpPr/>
          <p:nvPr/>
        </p:nvGrpSpPr>
        <p:grpSpPr>
          <a:xfrm>
            <a:off x="4159531" y="5730306"/>
            <a:ext cx="368300" cy="171450"/>
            <a:chOff x="2521953" y="4046259"/>
            <a:chExt cx="368300" cy="171450"/>
          </a:xfrm>
        </p:grpSpPr>
        <p:sp>
          <p:nvSpPr>
            <p:cNvPr id="663" name="Rectangle 46">
              <a:extLst>
                <a:ext uri="{FF2B5EF4-FFF2-40B4-BE49-F238E27FC236}">
                  <a16:creationId xmlns:a16="http://schemas.microsoft.com/office/drawing/2014/main" id="{5391A91A-9D62-45AC-8065-2ACA7FAC5B62}"/>
                </a:ext>
              </a:extLst>
            </p:cNvPr>
            <p:cNvSpPr>
              <a:spLocks noChangeArrowheads="1"/>
            </p:cNvSpPr>
            <p:nvPr/>
          </p:nvSpPr>
          <p:spPr bwMode="auto">
            <a:xfrm>
              <a:off x="2521953" y="4046259"/>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4" name="Rectangle 47">
              <a:extLst>
                <a:ext uri="{FF2B5EF4-FFF2-40B4-BE49-F238E27FC236}">
                  <a16:creationId xmlns:a16="http://schemas.microsoft.com/office/drawing/2014/main" id="{67C4D6D7-7FD6-4522-A06B-DB41FBD829AC}"/>
                </a:ext>
              </a:extLst>
            </p:cNvPr>
            <p:cNvSpPr>
              <a:spLocks noChangeArrowheads="1"/>
            </p:cNvSpPr>
            <p:nvPr/>
          </p:nvSpPr>
          <p:spPr bwMode="auto">
            <a:xfrm>
              <a:off x="2526715" y="4058959"/>
              <a:ext cx="25400"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5" name="Rectangle 48">
              <a:extLst>
                <a:ext uri="{FF2B5EF4-FFF2-40B4-BE49-F238E27FC236}">
                  <a16:creationId xmlns:a16="http://schemas.microsoft.com/office/drawing/2014/main" id="{82D9FA87-A7DF-491D-BC17-EFF6A36A9DDB}"/>
                </a:ext>
              </a:extLst>
            </p:cNvPr>
            <p:cNvSpPr>
              <a:spLocks noChangeArrowheads="1"/>
            </p:cNvSpPr>
            <p:nvPr/>
          </p:nvSpPr>
          <p:spPr bwMode="auto">
            <a:xfrm>
              <a:off x="2560053" y="4046259"/>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6" name="Rectangle 49">
              <a:extLst>
                <a:ext uri="{FF2B5EF4-FFF2-40B4-BE49-F238E27FC236}">
                  <a16:creationId xmlns:a16="http://schemas.microsoft.com/office/drawing/2014/main" id="{06242484-7631-4468-85B8-C2EA1FA47CAE}"/>
                </a:ext>
              </a:extLst>
            </p:cNvPr>
            <p:cNvSpPr>
              <a:spLocks noChangeArrowheads="1"/>
            </p:cNvSpPr>
            <p:nvPr/>
          </p:nvSpPr>
          <p:spPr bwMode="auto">
            <a:xfrm>
              <a:off x="2564815" y="4058959"/>
              <a:ext cx="23813"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7" name="Rectangle 50">
              <a:extLst>
                <a:ext uri="{FF2B5EF4-FFF2-40B4-BE49-F238E27FC236}">
                  <a16:creationId xmlns:a16="http://schemas.microsoft.com/office/drawing/2014/main" id="{98849B4D-8A4E-4156-B7BC-13B3D896AC71}"/>
                </a:ext>
              </a:extLst>
            </p:cNvPr>
            <p:cNvSpPr>
              <a:spLocks noChangeArrowheads="1"/>
            </p:cNvSpPr>
            <p:nvPr/>
          </p:nvSpPr>
          <p:spPr bwMode="auto">
            <a:xfrm>
              <a:off x="2596565" y="4046259"/>
              <a:ext cx="36513"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8" name="Rectangle 51">
              <a:extLst>
                <a:ext uri="{FF2B5EF4-FFF2-40B4-BE49-F238E27FC236}">
                  <a16:creationId xmlns:a16="http://schemas.microsoft.com/office/drawing/2014/main" id="{20E8F348-A6F7-4411-AF35-1620A7E8C9B9}"/>
                </a:ext>
              </a:extLst>
            </p:cNvPr>
            <p:cNvSpPr>
              <a:spLocks noChangeArrowheads="1"/>
            </p:cNvSpPr>
            <p:nvPr/>
          </p:nvSpPr>
          <p:spPr bwMode="auto">
            <a:xfrm>
              <a:off x="2601328" y="4058959"/>
              <a:ext cx="23813"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9" name="Rectangle 52">
              <a:extLst>
                <a:ext uri="{FF2B5EF4-FFF2-40B4-BE49-F238E27FC236}">
                  <a16:creationId xmlns:a16="http://schemas.microsoft.com/office/drawing/2014/main" id="{4ABA454B-1B79-43C1-AB59-71ABE1046A1E}"/>
                </a:ext>
              </a:extLst>
            </p:cNvPr>
            <p:cNvSpPr>
              <a:spLocks noChangeArrowheads="1"/>
            </p:cNvSpPr>
            <p:nvPr/>
          </p:nvSpPr>
          <p:spPr bwMode="auto">
            <a:xfrm>
              <a:off x="2602915" y="4074834"/>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0" name="Rectangle 53">
              <a:extLst>
                <a:ext uri="{FF2B5EF4-FFF2-40B4-BE49-F238E27FC236}">
                  <a16:creationId xmlns:a16="http://schemas.microsoft.com/office/drawing/2014/main" id="{5C06CCB0-1543-4AD2-A139-ABFB76B53DB9}"/>
                </a:ext>
              </a:extLst>
            </p:cNvPr>
            <p:cNvSpPr>
              <a:spLocks noChangeArrowheads="1"/>
            </p:cNvSpPr>
            <p:nvPr/>
          </p:nvSpPr>
          <p:spPr bwMode="auto">
            <a:xfrm>
              <a:off x="2633078" y="4046259"/>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1" name="Rectangle 54">
              <a:extLst>
                <a:ext uri="{FF2B5EF4-FFF2-40B4-BE49-F238E27FC236}">
                  <a16:creationId xmlns:a16="http://schemas.microsoft.com/office/drawing/2014/main" id="{A577E6F6-1F37-46C6-8D67-C0926A963058}"/>
                </a:ext>
              </a:extLst>
            </p:cNvPr>
            <p:cNvSpPr>
              <a:spLocks noChangeArrowheads="1"/>
            </p:cNvSpPr>
            <p:nvPr/>
          </p:nvSpPr>
          <p:spPr bwMode="auto">
            <a:xfrm>
              <a:off x="2637840" y="4058959"/>
              <a:ext cx="25400"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2" name="Rectangle 55">
              <a:extLst>
                <a:ext uri="{FF2B5EF4-FFF2-40B4-BE49-F238E27FC236}">
                  <a16:creationId xmlns:a16="http://schemas.microsoft.com/office/drawing/2014/main" id="{97DD6966-8336-486A-9F90-6101B24D2033}"/>
                </a:ext>
              </a:extLst>
            </p:cNvPr>
            <p:cNvSpPr>
              <a:spLocks noChangeArrowheads="1"/>
            </p:cNvSpPr>
            <p:nvPr/>
          </p:nvSpPr>
          <p:spPr bwMode="auto">
            <a:xfrm>
              <a:off x="2639428" y="4074834"/>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3" name="Rectangle 56">
              <a:extLst>
                <a:ext uri="{FF2B5EF4-FFF2-40B4-BE49-F238E27FC236}">
                  <a16:creationId xmlns:a16="http://schemas.microsoft.com/office/drawing/2014/main" id="{6FCAFBC6-0F6C-4C7E-8D65-D485E10AEF55}"/>
                </a:ext>
              </a:extLst>
            </p:cNvPr>
            <p:cNvSpPr>
              <a:spLocks noChangeArrowheads="1"/>
            </p:cNvSpPr>
            <p:nvPr/>
          </p:nvSpPr>
          <p:spPr bwMode="auto">
            <a:xfrm>
              <a:off x="2671178" y="4046259"/>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4" name="Rectangle 57">
              <a:extLst>
                <a:ext uri="{FF2B5EF4-FFF2-40B4-BE49-F238E27FC236}">
                  <a16:creationId xmlns:a16="http://schemas.microsoft.com/office/drawing/2014/main" id="{15E20337-CF85-4A54-A807-7C3382788D39}"/>
                </a:ext>
              </a:extLst>
            </p:cNvPr>
            <p:cNvSpPr>
              <a:spLocks noChangeArrowheads="1"/>
            </p:cNvSpPr>
            <p:nvPr/>
          </p:nvSpPr>
          <p:spPr bwMode="auto">
            <a:xfrm>
              <a:off x="2675940" y="4058959"/>
              <a:ext cx="23813"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5" name="Rectangle 58">
              <a:extLst>
                <a:ext uri="{FF2B5EF4-FFF2-40B4-BE49-F238E27FC236}">
                  <a16:creationId xmlns:a16="http://schemas.microsoft.com/office/drawing/2014/main" id="{E1292E98-D420-4FD1-99A9-B96D79927B7A}"/>
                </a:ext>
              </a:extLst>
            </p:cNvPr>
            <p:cNvSpPr>
              <a:spLocks noChangeArrowheads="1"/>
            </p:cNvSpPr>
            <p:nvPr/>
          </p:nvSpPr>
          <p:spPr bwMode="auto">
            <a:xfrm>
              <a:off x="2675940" y="4074834"/>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6" name="Rectangle 59">
              <a:extLst>
                <a:ext uri="{FF2B5EF4-FFF2-40B4-BE49-F238E27FC236}">
                  <a16:creationId xmlns:a16="http://schemas.microsoft.com/office/drawing/2014/main" id="{A29E1E5A-B95C-4504-900D-84699B622D2F}"/>
                </a:ext>
              </a:extLst>
            </p:cNvPr>
            <p:cNvSpPr>
              <a:spLocks noChangeArrowheads="1"/>
            </p:cNvSpPr>
            <p:nvPr/>
          </p:nvSpPr>
          <p:spPr bwMode="auto">
            <a:xfrm>
              <a:off x="2707690" y="4046259"/>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7" name="Rectangle 60">
              <a:extLst>
                <a:ext uri="{FF2B5EF4-FFF2-40B4-BE49-F238E27FC236}">
                  <a16:creationId xmlns:a16="http://schemas.microsoft.com/office/drawing/2014/main" id="{81E5BE52-65A8-4BFA-9E77-8500D9383A4F}"/>
                </a:ext>
              </a:extLst>
            </p:cNvPr>
            <p:cNvSpPr>
              <a:spLocks noChangeArrowheads="1"/>
            </p:cNvSpPr>
            <p:nvPr/>
          </p:nvSpPr>
          <p:spPr bwMode="auto">
            <a:xfrm>
              <a:off x="2712453" y="4058959"/>
              <a:ext cx="23813"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8" name="Rectangle 61">
              <a:extLst>
                <a:ext uri="{FF2B5EF4-FFF2-40B4-BE49-F238E27FC236}">
                  <a16:creationId xmlns:a16="http://schemas.microsoft.com/office/drawing/2014/main" id="{6AE4A2BD-E763-492F-9CE0-6DB8A2A2B1D8}"/>
                </a:ext>
              </a:extLst>
            </p:cNvPr>
            <p:cNvSpPr>
              <a:spLocks noChangeArrowheads="1"/>
            </p:cNvSpPr>
            <p:nvPr/>
          </p:nvSpPr>
          <p:spPr bwMode="auto">
            <a:xfrm>
              <a:off x="2712453" y="4074834"/>
              <a:ext cx="25400"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9" name="Rectangle 62">
              <a:extLst>
                <a:ext uri="{FF2B5EF4-FFF2-40B4-BE49-F238E27FC236}">
                  <a16:creationId xmlns:a16="http://schemas.microsoft.com/office/drawing/2014/main" id="{43C9FA76-F091-4AF1-830F-AC675C5DE319}"/>
                </a:ext>
              </a:extLst>
            </p:cNvPr>
            <p:cNvSpPr>
              <a:spLocks noChangeArrowheads="1"/>
            </p:cNvSpPr>
            <p:nvPr/>
          </p:nvSpPr>
          <p:spPr bwMode="auto">
            <a:xfrm>
              <a:off x="2745790" y="4046259"/>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0" name="Rectangle 63">
              <a:extLst>
                <a:ext uri="{FF2B5EF4-FFF2-40B4-BE49-F238E27FC236}">
                  <a16:creationId xmlns:a16="http://schemas.microsoft.com/office/drawing/2014/main" id="{0C1EB367-A293-4DEB-811B-46A59EB283FE}"/>
                </a:ext>
              </a:extLst>
            </p:cNvPr>
            <p:cNvSpPr>
              <a:spLocks noChangeArrowheads="1"/>
            </p:cNvSpPr>
            <p:nvPr/>
          </p:nvSpPr>
          <p:spPr bwMode="auto">
            <a:xfrm>
              <a:off x="2748965" y="4058959"/>
              <a:ext cx="25400"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1" name="Rectangle 64">
              <a:extLst>
                <a:ext uri="{FF2B5EF4-FFF2-40B4-BE49-F238E27FC236}">
                  <a16:creationId xmlns:a16="http://schemas.microsoft.com/office/drawing/2014/main" id="{6E500AC9-068E-475D-B2C7-FC84A6ECECD1}"/>
                </a:ext>
              </a:extLst>
            </p:cNvPr>
            <p:cNvSpPr>
              <a:spLocks noChangeArrowheads="1"/>
            </p:cNvSpPr>
            <p:nvPr/>
          </p:nvSpPr>
          <p:spPr bwMode="auto">
            <a:xfrm>
              <a:off x="2750553" y="4074834"/>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2" name="Rectangle 65">
              <a:extLst>
                <a:ext uri="{FF2B5EF4-FFF2-40B4-BE49-F238E27FC236}">
                  <a16:creationId xmlns:a16="http://schemas.microsoft.com/office/drawing/2014/main" id="{66B4A7E9-2B36-4E26-8A9B-F8A65B8906D5}"/>
                </a:ext>
              </a:extLst>
            </p:cNvPr>
            <p:cNvSpPr>
              <a:spLocks noChangeArrowheads="1"/>
            </p:cNvSpPr>
            <p:nvPr/>
          </p:nvSpPr>
          <p:spPr bwMode="auto">
            <a:xfrm>
              <a:off x="2782303" y="4046259"/>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3" name="Rectangle 66">
              <a:extLst>
                <a:ext uri="{FF2B5EF4-FFF2-40B4-BE49-F238E27FC236}">
                  <a16:creationId xmlns:a16="http://schemas.microsoft.com/office/drawing/2014/main" id="{FD6AEE22-5CE9-44C7-86A7-20A11EB118D7}"/>
                </a:ext>
              </a:extLst>
            </p:cNvPr>
            <p:cNvSpPr>
              <a:spLocks noChangeArrowheads="1"/>
            </p:cNvSpPr>
            <p:nvPr/>
          </p:nvSpPr>
          <p:spPr bwMode="auto">
            <a:xfrm>
              <a:off x="2785478" y="4058959"/>
              <a:ext cx="25400"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4" name="Rectangle 67">
              <a:extLst>
                <a:ext uri="{FF2B5EF4-FFF2-40B4-BE49-F238E27FC236}">
                  <a16:creationId xmlns:a16="http://schemas.microsoft.com/office/drawing/2014/main" id="{9BEDC046-1A4F-4935-BA92-9FC957D0A453}"/>
                </a:ext>
              </a:extLst>
            </p:cNvPr>
            <p:cNvSpPr>
              <a:spLocks noChangeArrowheads="1"/>
            </p:cNvSpPr>
            <p:nvPr/>
          </p:nvSpPr>
          <p:spPr bwMode="auto">
            <a:xfrm>
              <a:off x="2787065" y="4074834"/>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5" name="Rectangle 68">
              <a:extLst>
                <a:ext uri="{FF2B5EF4-FFF2-40B4-BE49-F238E27FC236}">
                  <a16:creationId xmlns:a16="http://schemas.microsoft.com/office/drawing/2014/main" id="{763FF736-CFC5-4E72-9846-FA83D882F9CB}"/>
                </a:ext>
              </a:extLst>
            </p:cNvPr>
            <p:cNvSpPr>
              <a:spLocks noChangeArrowheads="1"/>
            </p:cNvSpPr>
            <p:nvPr/>
          </p:nvSpPr>
          <p:spPr bwMode="auto">
            <a:xfrm>
              <a:off x="2818815" y="4046259"/>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 name="Rectangle 69">
              <a:extLst>
                <a:ext uri="{FF2B5EF4-FFF2-40B4-BE49-F238E27FC236}">
                  <a16:creationId xmlns:a16="http://schemas.microsoft.com/office/drawing/2014/main" id="{67FC0F6D-1B3F-43C3-84B2-55C056DE2156}"/>
                </a:ext>
              </a:extLst>
            </p:cNvPr>
            <p:cNvSpPr>
              <a:spLocks noChangeArrowheads="1"/>
            </p:cNvSpPr>
            <p:nvPr/>
          </p:nvSpPr>
          <p:spPr bwMode="auto">
            <a:xfrm>
              <a:off x="2823578" y="4058959"/>
              <a:ext cx="23813"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 name="Rectangle 70">
              <a:extLst>
                <a:ext uri="{FF2B5EF4-FFF2-40B4-BE49-F238E27FC236}">
                  <a16:creationId xmlns:a16="http://schemas.microsoft.com/office/drawing/2014/main" id="{DCF61AB1-9E05-4DD3-9467-116C6AD62470}"/>
                </a:ext>
              </a:extLst>
            </p:cNvPr>
            <p:cNvSpPr>
              <a:spLocks noChangeArrowheads="1"/>
            </p:cNvSpPr>
            <p:nvPr/>
          </p:nvSpPr>
          <p:spPr bwMode="auto">
            <a:xfrm>
              <a:off x="2823578" y="4074834"/>
              <a:ext cx="25400"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 name="Rectangle 71">
              <a:extLst>
                <a:ext uri="{FF2B5EF4-FFF2-40B4-BE49-F238E27FC236}">
                  <a16:creationId xmlns:a16="http://schemas.microsoft.com/office/drawing/2014/main" id="{31F48F7D-BF78-4FC3-90B5-DE1EA5BEEA4B}"/>
                </a:ext>
              </a:extLst>
            </p:cNvPr>
            <p:cNvSpPr>
              <a:spLocks noChangeArrowheads="1"/>
            </p:cNvSpPr>
            <p:nvPr/>
          </p:nvSpPr>
          <p:spPr bwMode="auto">
            <a:xfrm>
              <a:off x="2855328" y="4046259"/>
              <a:ext cx="34925"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9" name="Rectangle 72">
              <a:extLst>
                <a:ext uri="{FF2B5EF4-FFF2-40B4-BE49-F238E27FC236}">
                  <a16:creationId xmlns:a16="http://schemas.microsoft.com/office/drawing/2014/main" id="{DCF16778-1B79-4CD0-9F49-B9F2F840B635}"/>
                </a:ext>
              </a:extLst>
            </p:cNvPr>
            <p:cNvSpPr>
              <a:spLocks noChangeArrowheads="1"/>
            </p:cNvSpPr>
            <p:nvPr/>
          </p:nvSpPr>
          <p:spPr bwMode="auto">
            <a:xfrm>
              <a:off x="2860090" y="4058959"/>
              <a:ext cx="25400" cy="4763"/>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0" name="Rectangle 73">
              <a:extLst>
                <a:ext uri="{FF2B5EF4-FFF2-40B4-BE49-F238E27FC236}">
                  <a16:creationId xmlns:a16="http://schemas.microsoft.com/office/drawing/2014/main" id="{97A3EC23-484E-4D0A-8CCB-FBCA9E39A88F}"/>
                </a:ext>
              </a:extLst>
            </p:cNvPr>
            <p:cNvSpPr>
              <a:spLocks noChangeArrowheads="1"/>
            </p:cNvSpPr>
            <p:nvPr/>
          </p:nvSpPr>
          <p:spPr bwMode="auto">
            <a:xfrm>
              <a:off x="2861678" y="4074834"/>
              <a:ext cx="23813" cy="139700"/>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691" name="Line 51">
            <a:extLst>
              <a:ext uri="{FF2B5EF4-FFF2-40B4-BE49-F238E27FC236}">
                <a16:creationId xmlns:a16="http://schemas.microsoft.com/office/drawing/2014/main" id="{99F1A511-5CB7-48D5-836F-CA23FFA739B0}"/>
              </a:ext>
            </a:extLst>
          </p:cNvPr>
          <p:cNvSpPr>
            <a:spLocks noChangeShapeType="1"/>
          </p:cNvSpPr>
          <p:nvPr/>
        </p:nvSpPr>
        <p:spPr bwMode="auto">
          <a:xfrm flipH="1">
            <a:off x="3858641" y="5944279"/>
            <a:ext cx="320040" cy="0"/>
          </a:xfrm>
          <a:prstGeom prst="line">
            <a:avLst/>
          </a:prstGeom>
          <a:noFill/>
          <a:ln w="12700" cap="rnd">
            <a:solidFill>
              <a:schemeClr val="accent4">
                <a:lumMod val="75000"/>
              </a:schemeClr>
            </a:solidFill>
            <a:prstDash val="sysDot"/>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30" name="TextBox 829">
            <a:extLst>
              <a:ext uri="{FF2B5EF4-FFF2-40B4-BE49-F238E27FC236}">
                <a16:creationId xmlns:a16="http://schemas.microsoft.com/office/drawing/2014/main" id="{9FD131D6-ECEF-461D-AD77-7CB5A172F2B1}"/>
              </a:ext>
            </a:extLst>
          </p:cNvPr>
          <p:cNvSpPr txBox="1"/>
          <p:nvPr/>
        </p:nvSpPr>
        <p:spPr>
          <a:xfrm>
            <a:off x="4132733" y="3940699"/>
            <a:ext cx="448243" cy="153888"/>
          </a:xfrm>
          <a:prstGeom prst="rect">
            <a:avLst/>
          </a:prstGeom>
          <a:noFill/>
        </p:spPr>
        <p:txBody>
          <a:bodyPr wrap="square">
            <a:spAutoFit/>
          </a:bodyPr>
          <a:lstStyle/>
          <a:p>
            <a:r>
              <a:rPr lang="en-US" sz="400" dirty="0">
                <a:effectLst/>
                <a:latin typeface="Calibri" panose="020F0502020204030204" pitchFamily="34" charset="0"/>
                <a:ea typeface="Times New Roman" panose="02020603050405020304" pitchFamily="18" charset="0"/>
              </a:rPr>
              <a:t>ET 200SP HA</a:t>
            </a:r>
            <a:endParaRPr lang="en-US" sz="400" dirty="0"/>
          </a:p>
        </p:txBody>
      </p:sp>
      <p:sp>
        <p:nvSpPr>
          <p:cNvPr id="831" name="TextBox 830">
            <a:extLst>
              <a:ext uri="{FF2B5EF4-FFF2-40B4-BE49-F238E27FC236}">
                <a16:creationId xmlns:a16="http://schemas.microsoft.com/office/drawing/2014/main" id="{D5AF60F1-438F-4504-B06A-64B79238D949}"/>
              </a:ext>
            </a:extLst>
          </p:cNvPr>
          <p:cNvSpPr txBox="1"/>
          <p:nvPr/>
        </p:nvSpPr>
        <p:spPr>
          <a:xfrm>
            <a:off x="4132733" y="4659667"/>
            <a:ext cx="448243" cy="153888"/>
          </a:xfrm>
          <a:prstGeom prst="rect">
            <a:avLst/>
          </a:prstGeom>
          <a:noFill/>
        </p:spPr>
        <p:txBody>
          <a:bodyPr wrap="square">
            <a:spAutoFit/>
          </a:bodyPr>
          <a:lstStyle/>
          <a:p>
            <a:r>
              <a:rPr lang="en-US" sz="400" dirty="0">
                <a:effectLst/>
                <a:latin typeface="Calibri" panose="020F0502020204030204" pitchFamily="34" charset="0"/>
                <a:ea typeface="Times New Roman" panose="02020603050405020304" pitchFamily="18" charset="0"/>
              </a:rPr>
              <a:t>ET 200SP HA</a:t>
            </a:r>
            <a:endParaRPr lang="en-US" sz="400" dirty="0"/>
          </a:p>
        </p:txBody>
      </p:sp>
      <p:sp>
        <p:nvSpPr>
          <p:cNvPr id="832" name="TextBox 831">
            <a:extLst>
              <a:ext uri="{FF2B5EF4-FFF2-40B4-BE49-F238E27FC236}">
                <a16:creationId xmlns:a16="http://schemas.microsoft.com/office/drawing/2014/main" id="{99C2143D-E967-4921-A606-5D6CEE8B7CA3}"/>
              </a:ext>
            </a:extLst>
          </p:cNvPr>
          <p:cNvSpPr txBox="1"/>
          <p:nvPr/>
        </p:nvSpPr>
        <p:spPr>
          <a:xfrm>
            <a:off x="4149595" y="5619185"/>
            <a:ext cx="448243" cy="153888"/>
          </a:xfrm>
          <a:prstGeom prst="rect">
            <a:avLst/>
          </a:prstGeom>
          <a:noFill/>
        </p:spPr>
        <p:txBody>
          <a:bodyPr wrap="square">
            <a:spAutoFit/>
          </a:bodyPr>
          <a:lstStyle/>
          <a:p>
            <a:r>
              <a:rPr lang="en-US" sz="400" dirty="0">
                <a:effectLst/>
                <a:latin typeface="Calibri" panose="020F0502020204030204" pitchFamily="34" charset="0"/>
                <a:ea typeface="Times New Roman" panose="02020603050405020304" pitchFamily="18" charset="0"/>
              </a:rPr>
              <a:t>ET 200SP HA</a:t>
            </a:r>
            <a:endParaRPr lang="en-US" sz="400" dirty="0"/>
          </a:p>
        </p:txBody>
      </p:sp>
      <p:sp>
        <p:nvSpPr>
          <p:cNvPr id="834" name="TextBox 833">
            <a:extLst>
              <a:ext uri="{FF2B5EF4-FFF2-40B4-BE49-F238E27FC236}">
                <a16:creationId xmlns:a16="http://schemas.microsoft.com/office/drawing/2014/main" id="{74EA72C9-3F14-4F83-910A-B1134BD70C8B}"/>
              </a:ext>
            </a:extLst>
          </p:cNvPr>
          <p:cNvSpPr txBox="1"/>
          <p:nvPr/>
        </p:nvSpPr>
        <p:spPr>
          <a:xfrm>
            <a:off x="4596033" y="3989392"/>
            <a:ext cx="461141" cy="338554"/>
          </a:xfrm>
          <a:prstGeom prst="rect">
            <a:avLst/>
          </a:prstGeom>
          <a:noFill/>
        </p:spPr>
        <p:txBody>
          <a:bodyPr wrap="square">
            <a:spAutoFit/>
          </a:bodyPr>
          <a:lstStyle/>
          <a:p>
            <a:r>
              <a:rPr lang="en-US" sz="400" dirty="0">
                <a:effectLst/>
                <a:latin typeface="Calibri" panose="020F0502020204030204" pitchFamily="34" charset="0"/>
                <a:ea typeface="Times New Roman" panose="02020603050405020304" pitchFamily="18" charset="0"/>
              </a:rPr>
              <a:t>Single IM with </a:t>
            </a:r>
          </a:p>
          <a:p>
            <a:r>
              <a:rPr lang="en-US" sz="400" dirty="0">
                <a:effectLst/>
                <a:latin typeface="Calibri" panose="020F0502020204030204" pitchFamily="34" charset="0"/>
                <a:ea typeface="Times New Roman" panose="02020603050405020304" pitchFamily="18" charset="0"/>
              </a:rPr>
              <a:t>BA 2xSCRJ</a:t>
            </a:r>
          </a:p>
          <a:p>
            <a:r>
              <a:rPr lang="en-US" sz="400" dirty="0">
                <a:latin typeface="Calibri" panose="020F0502020204030204" pitchFamily="34" charset="0"/>
                <a:ea typeface="Times New Roman" panose="02020603050405020304" pitchFamily="18" charset="0"/>
              </a:rPr>
              <a:t>Bus adapter</a:t>
            </a:r>
            <a:r>
              <a:rPr lang="en-US" sz="400" dirty="0">
                <a:effectLst/>
                <a:latin typeface="Calibri" panose="020F0502020204030204" pitchFamily="34" charset="0"/>
                <a:ea typeface="Times New Roman" panose="02020603050405020304" pitchFamily="18" charset="0"/>
              </a:rPr>
              <a:t> </a:t>
            </a:r>
            <a:endParaRPr lang="en-US" sz="400" dirty="0"/>
          </a:p>
        </p:txBody>
      </p:sp>
      <p:sp>
        <p:nvSpPr>
          <p:cNvPr id="835" name="TextBox 834">
            <a:extLst>
              <a:ext uri="{FF2B5EF4-FFF2-40B4-BE49-F238E27FC236}">
                <a16:creationId xmlns:a16="http://schemas.microsoft.com/office/drawing/2014/main" id="{DF0EF8F6-226C-4A65-A198-0A36BF379BAE}"/>
              </a:ext>
            </a:extLst>
          </p:cNvPr>
          <p:cNvSpPr txBox="1"/>
          <p:nvPr/>
        </p:nvSpPr>
        <p:spPr>
          <a:xfrm>
            <a:off x="4596033" y="4670290"/>
            <a:ext cx="461141" cy="338554"/>
          </a:xfrm>
          <a:prstGeom prst="rect">
            <a:avLst/>
          </a:prstGeom>
          <a:noFill/>
        </p:spPr>
        <p:txBody>
          <a:bodyPr wrap="square">
            <a:spAutoFit/>
          </a:bodyPr>
          <a:lstStyle/>
          <a:p>
            <a:r>
              <a:rPr lang="en-US" sz="400" dirty="0">
                <a:effectLst/>
                <a:latin typeface="Calibri" panose="020F0502020204030204" pitchFamily="34" charset="0"/>
                <a:ea typeface="Times New Roman" panose="02020603050405020304" pitchFamily="18" charset="0"/>
              </a:rPr>
              <a:t>Single IM with </a:t>
            </a:r>
          </a:p>
          <a:p>
            <a:r>
              <a:rPr lang="en-US" sz="400" dirty="0">
                <a:effectLst/>
                <a:latin typeface="Calibri" panose="020F0502020204030204" pitchFamily="34" charset="0"/>
                <a:ea typeface="Times New Roman" panose="02020603050405020304" pitchFamily="18" charset="0"/>
              </a:rPr>
              <a:t>BA 2xSCRJ</a:t>
            </a:r>
          </a:p>
          <a:p>
            <a:r>
              <a:rPr lang="en-US" sz="400" dirty="0">
                <a:latin typeface="Calibri" panose="020F0502020204030204" pitchFamily="34" charset="0"/>
                <a:ea typeface="Times New Roman" panose="02020603050405020304" pitchFamily="18" charset="0"/>
              </a:rPr>
              <a:t>Bus adapter</a:t>
            </a:r>
            <a:r>
              <a:rPr lang="en-US" sz="400" dirty="0">
                <a:effectLst/>
                <a:latin typeface="Calibri" panose="020F0502020204030204" pitchFamily="34" charset="0"/>
                <a:ea typeface="Times New Roman" panose="02020603050405020304" pitchFamily="18" charset="0"/>
              </a:rPr>
              <a:t> </a:t>
            </a:r>
            <a:endParaRPr lang="en-US" sz="400" dirty="0"/>
          </a:p>
        </p:txBody>
      </p:sp>
      <p:sp>
        <p:nvSpPr>
          <p:cNvPr id="836" name="TextBox 835">
            <a:extLst>
              <a:ext uri="{FF2B5EF4-FFF2-40B4-BE49-F238E27FC236}">
                <a16:creationId xmlns:a16="http://schemas.microsoft.com/office/drawing/2014/main" id="{A387E8DF-D3ED-4AFC-B1CC-23492D9557CB}"/>
              </a:ext>
            </a:extLst>
          </p:cNvPr>
          <p:cNvSpPr txBox="1"/>
          <p:nvPr/>
        </p:nvSpPr>
        <p:spPr>
          <a:xfrm>
            <a:off x="4581474" y="5673200"/>
            <a:ext cx="461141" cy="338554"/>
          </a:xfrm>
          <a:prstGeom prst="rect">
            <a:avLst/>
          </a:prstGeom>
          <a:noFill/>
        </p:spPr>
        <p:txBody>
          <a:bodyPr wrap="square">
            <a:spAutoFit/>
          </a:bodyPr>
          <a:lstStyle/>
          <a:p>
            <a:r>
              <a:rPr lang="en-US" sz="400" dirty="0">
                <a:effectLst/>
                <a:latin typeface="Calibri" panose="020F0502020204030204" pitchFamily="34" charset="0"/>
                <a:ea typeface="Times New Roman" panose="02020603050405020304" pitchFamily="18" charset="0"/>
              </a:rPr>
              <a:t>Single IM with </a:t>
            </a:r>
          </a:p>
          <a:p>
            <a:r>
              <a:rPr lang="en-US" sz="400" dirty="0">
                <a:effectLst/>
                <a:latin typeface="Calibri" panose="020F0502020204030204" pitchFamily="34" charset="0"/>
                <a:ea typeface="Times New Roman" panose="02020603050405020304" pitchFamily="18" charset="0"/>
              </a:rPr>
              <a:t>BA 2xSCRJ</a:t>
            </a:r>
          </a:p>
          <a:p>
            <a:r>
              <a:rPr lang="en-US" sz="400" dirty="0">
                <a:latin typeface="Calibri" panose="020F0502020204030204" pitchFamily="34" charset="0"/>
                <a:ea typeface="Times New Roman" panose="02020603050405020304" pitchFamily="18" charset="0"/>
              </a:rPr>
              <a:t>Bus adapter</a:t>
            </a:r>
            <a:r>
              <a:rPr lang="en-US" sz="400" dirty="0">
                <a:effectLst/>
                <a:latin typeface="Calibri" panose="020F0502020204030204" pitchFamily="34" charset="0"/>
                <a:ea typeface="Times New Roman" panose="02020603050405020304" pitchFamily="18" charset="0"/>
              </a:rPr>
              <a:t> </a:t>
            </a:r>
            <a:endParaRPr lang="en-US" sz="400" dirty="0"/>
          </a:p>
        </p:txBody>
      </p:sp>
      <p:sp>
        <p:nvSpPr>
          <p:cNvPr id="843" name="Text Box 243">
            <a:extLst>
              <a:ext uri="{FF2B5EF4-FFF2-40B4-BE49-F238E27FC236}">
                <a16:creationId xmlns:a16="http://schemas.microsoft.com/office/drawing/2014/main" id="{47CD46D2-7648-4947-9D3C-A0D55405A2A3}"/>
              </a:ext>
            </a:extLst>
          </p:cNvPr>
          <p:cNvSpPr txBox="1">
            <a:spLocks noChangeArrowheads="1"/>
          </p:cNvSpPr>
          <p:nvPr/>
        </p:nvSpPr>
        <p:spPr bwMode="auto">
          <a:xfrm>
            <a:off x="4554408" y="2457336"/>
            <a:ext cx="463639" cy="1687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defTabSz="429078" latinLnBrk="1">
              <a:lnSpc>
                <a:spcPct val="60000"/>
              </a:lnSpc>
              <a:spcBef>
                <a:spcPct val="50000"/>
              </a:spcBef>
              <a:buNone/>
            </a:pPr>
            <a:r>
              <a:rPr lang="en-US" altLang="ko-KR" sz="400" dirty="0">
                <a:solidFill>
                  <a:prstClr val="black"/>
                </a:solidFill>
                <a:latin typeface="Arial" panose="020B0604020202020204" pitchFamily="34" charset="0"/>
                <a:ea typeface="맑은 고딕" panose="020B0503020000020004" pitchFamily="34" charset="-127"/>
              </a:rPr>
              <a:t>Multimode Fiber Optic</a:t>
            </a:r>
          </a:p>
        </p:txBody>
      </p:sp>
      <p:sp>
        <p:nvSpPr>
          <p:cNvPr id="844" name="Text Box 243">
            <a:extLst>
              <a:ext uri="{FF2B5EF4-FFF2-40B4-BE49-F238E27FC236}">
                <a16:creationId xmlns:a16="http://schemas.microsoft.com/office/drawing/2014/main" id="{00186214-9BF2-4141-BAED-BBAFBF00EAF5}"/>
              </a:ext>
            </a:extLst>
          </p:cNvPr>
          <p:cNvSpPr txBox="1">
            <a:spLocks noChangeArrowheads="1"/>
          </p:cNvSpPr>
          <p:nvPr/>
        </p:nvSpPr>
        <p:spPr bwMode="auto">
          <a:xfrm>
            <a:off x="4552810" y="2337943"/>
            <a:ext cx="415925" cy="178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defTabSz="429078" latinLnBrk="1">
              <a:lnSpc>
                <a:spcPct val="60000"/>
              </a:lnSpc>
              <a:spcBef>
                <a:spcPct val="50000"/>
              </a:spcBef>
              <a:buNone/>
            </a:pPr>
            <a:r>
              <a:rPr lang="en-US" altLang="ko-KR" sz="450" b="1" dirty="0">
                <a:solidFill>
                  <a:prstClr val="black"/>
                </a:solidFill>
                <a:latin typeface="Arial" panose="020B0604020202020204" pitchFamily="34" charset="0"/>
                <a:ea typeface="맑은 고딕" panose="020B0503020000020004" pitchFamily="34" charset="-127"/>
              </a:rPr>
              <a:t>ASU  I/O Bus</a:t>
            </a:r>
          </a:p>
        </p:txBody>
      </p:sp>
      <p:grpSp>
        <p:nvGrpSpPr>
          <p:cNvPr id="847" name="Group 846">
            <a:extLst>
              <a:ext uri="{FF2B5EF4-FFF2-40B4-BE49-F238E27FC236}">
                <a16:creationId xmlns:a16="http://schemas.microsoft.com/office/drawing/2014/main" id="{57A7DA88-66B5-40BA-8B7B-D39FE78782B5}"/>
              </a:ext>
            </a:extLst>
          </p:cNvPr>
          <p:cNvGrpSpPr/>
          <p:nvPr/>
        </p:nvGrpSpPr>
        <p:grpSpPr>
          <a:xfrm>
            <a:off x="2977261" y="2918574"/>
            <a:ext cx="122339" cy="229361"/>
            <a:chOff x="6505574" y="4247024"/>
            <a:chExt cx="80964" cy="171450"/>
          </a:xfrm>
        </p:grpSpPr>
        <p:sp>
          <p:nvSpPr>
            <p:cNvPr id="848" name="Rectangle 15">
              <a:extLst>
                <a:ext uri="{FF2B5EF4-FFF2-40B4-BE49-F238E27FC236}">
                  <a16:creationId xmlns:a16="http://schemas.microsoft.com/office/drawing/2014/main" id="{CBEBCA67-879D-47DB-AD3E-B18CF9BDF16E}"/>
                </a:ext>
              </a:extLst>
            </p:cNvPr>
            <p:cNvSpPr>
              <a:spLocks noChangeArrowheads="1"/>
            </p:cNvSpPr>
            <p:nvPr/>
          </p:nvSpPr>
          <p:spPr bwMode="auto">
            <a:xfrm>
              <a:off x="6505574" y="4247024"/>
              <a:ext cx="80964" cy="17145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 name="Rectangle 16">
              <a:extLst>
                <a:ext uri="{FF2B5EF4-FFF2-40B4-BE49-F238E27FC236}">
                  <a16:creationId xmlns:a16="http://schemas.microsoft.com/office/drawing/2014/main" id="{F88CFA6C-EFAE-4EF6-B5A1-0D2D02F3DDB8}"/>
                </a:ext>
              </a:extLst>
            </p:cNvPr>
            <p:cNvSpPr>
              <a:spLocks noChangeArrowheads="1"/>
            </p:cNvSpPr>
            <p:nvPr/>
          </p:nvSpPr>
          <p:spPr bwMode="auto">
            <a:xfrm>
              <a:off x="6519863" y="4252168"/>
              <a:ext cx="45720" cy="18288"/>
            </a:xfrm>
            <a:prstGeom prst="rect">
              <a:avLst/>
            </a:prstGeom>
            <a:solidFill>
              <a:srgbClr val="00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 name="Rectangle 17">
              <a:extLst>
                <a:ext uri="{FF2B5EF4-FFF2-40B4-BE49-F238E27FC236}">
                  <a16:creationId xmlns:a16="http://schemas.microsoft.com/office/drawing/2014/main" id="{1D29212B-FD41-4C80-A73A-578328FC88DF}"/>
                </a:ext>
              </a:extLst>
            </p:cNvPr>
            <p:cNvSpPr>
              <a:spLocks noChangeArrowheads="1"/>
            </p:cNvSpPr>
            <p:nvPr/>
          </p:nvSpPr>
          <p:spPr bwMode="auto">
            <a:xfrm>
              <a:off x="6511924" y="4275599"/>
              <a:ext cx="66312" cy="138113"/>
            </a:xfrm>
            <a:prstGeom prst="rect">
              <a:avLst/>
            </a:prstGeom>
            <a:solidFill>
              <a:srgbClr val="9FE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851" name="Group 850">
              <a:extLst>
                <a:ext uri="{FF2B5EF4-FFF2-40B4-BE49-F238E27FC236}">
                  <a16:creationId xmlns:a16="http://schemas.microsoft.com/office/drawing/2014/main" id="{2789B66A-7186-49EA-BB6C-DBC9D5BAAB75}"/>
                </a:ext>
              </a:extLst>
            </p:cNvPr>
            <p:cNvGrpSpPr/>
            <p:nvPr/>
          </p:nvGrpSpPr>
          <p:grpSpPr>
            <a:xfrm>
              <a:off x="6560279" y="4286707"/>
              <a:ext cx="6353" cy="115895"/>
              <a:chOff x="6053138" y="4009242"/>
              <a:chExt cx="6353" cy="115895"/>
            </a:xfrm>
          </p:grpSpPr>
          <p:sp>
            <p:nvSpPr>
              <p:cNvPr id="852" name="Oval 37">
                <a:extLst>
                  <a:ext uri="{FF2B5EF4-FFF2-40B4-BE49-F238E27FC236}">
                    <a16:creationId xmlns:a16="http://schemas.microsoft.com/office/drawing/2014/main" id="{A15BA9F7-8331-46E0-8ABE-AC47C8448871}"/>
                  </a:ext>
                </a:extLst>
              </p:cNvPr>
              <p:cNvSpPr>
                <a:spLocks noChangeArrowheads="1"/>
              </p:cNvSpPr>
              <p:nvPr/>
            </p:nvSpPr>
            <p:spPr bwMode="auto">
              <a:xfrm>
                <a:off x="6053138" y="4009242"/>
                <a:ext cx="6350" cy="7938"/>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53" name="Oval 38">
                <a:extLst>
                  <a:ext uri="{FF2B5EF4-FFF2-40B4-BE49-F238E27FC236}">
                    <a16:creationId xmlns:a16="http://schemas.microsoft.com/office/drawing/2014/main" id="{871BB782-EFD9-4DEE-AF98-AF0FA1CDA92C}"/>
                  </a:ext>
                </a:extLst>
              </p:cNvPr>
              <p:cNvSpPr>
                <a:spLocks noChangeArrowheads="1"/>
              </p:cNvSpPr>
              <p:nvPr/>
            </p:nvSpPr>
            <p:spPr bwMode="auto">
              <a:xfrm>
                <a:off x="6053138" y="4040992"/>
                <a:ext cx="6350" cy="6350"/>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54" name="Oval 39">
                <a:extLst>
                  <a:ext uri="{FF2B5EF4-FFF2-40B4-BE49-F238E27FC236}">
                    <a16:creationId xmlns:a16="http://schemas.microsoft.com/office/drawing/2014/main" id="{54E56C95-DC80-4929-8FEF-6BC0525403EB}"/>
                  </a:ext>
                </a:extLst>
              </p:cNvPr>
              <p:cNvSpPr>
                <a:spLocks noChangeArrowheads="1"/>
              </p:cNvSpPr>
              <p:nvPr/>
            </p:nvSpPr>
            <p:spPr bwMode="auto">
              <a:xfrm>
                <a:off x="6053138" y="4055280"/>
                <a:ext cx="6350" cy="7938"/>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55" name="Oval 40">
                <a:extLst>
                  <a:ext uri="{FF2B5EF4-FFF2-40B4-BE49-F238E27FC236}">
                    <a16:creationId xmlns:a16="http://schemas.microsoft.com/office/drawing/2014/main" id="{5C255D7D-D94A-4A48-92E6-2C8BB185CD58}"/>
                  </a:ext>
                </a:extLst>
              </p:cNvPr>
              <p:cNvSpPr>
                <a:spLocks noChangeArrowheads="1"/>
              </p:cNvSpPr>
              <p:nvPr/>
            </p:nvSpPr>
            <p:spPr bwMode="auto">
              <a:xfrm>
                <a:off x="6053138" y="4025117"/>
                <a:ext cx="6350" cy="7938"/>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56" name="Oval 37">
                <a:extLst>
                  <a:ext uri="{FF2B5EF4-FFF2-40B4-BE49-F238E27FC236}">
                    <a16:creationId xmlns:a16="http://schemas.microsoft.com/office/drawing/2014/main" id="{030598D5-BC2E-4E92-9229-08773892EA38}"/>
                  </a:ext>
                </a:extLst>
              </p:cNvPr>
              <p:cNvSpPr>
                <a:spLocks noChangeArrowheads="1"/>
              </p:cNvSpPr>
              <p:nvPr/>
            </p:nvSpPr>
            <p:spPr bwMode="auto">
              <a:xfrm>
                <a:off x="6053141" y="4071161"/>
                <a:ext cx="6350" cy="7938"/>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57" name="Oval 38">
                <a:extLst>
                  <a:ext uri="{FF2B5EF4-FFF2-40B4-BE49-F238E27FC236}">
                    <a16:creationId xmlns:a16="http://schemas.microsoft.com/office/drawing/2014/main" id="{BA697C64-253D-452B-B2FC-789BE7801C3B}"/>
                  </a:ext>
                </a:extLst>
              </p:cNvPr>
              <p:cNvSpPr>
                <a:spLocks noChangeArrowheads="1"/>
              </p:cNvSpPr>
              <p:nvPr/>
            </p:nvSpPr>
            <p:spPr bwMode="auto">
              <a:xfrm>
                <a:off x="6053141" y="4102911"/>
                <a:ext cx="6350" cy="6350"/>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58" name="Oval 39">
                <a:extLst>
                  <a:ext uri="{FF2B5EF4-FFF2-40B4-BE49-F238E27FC236}">
                    <a16:creationId xmlns:a16="http://schemas.microsoft.com/office/drawing/2014/main" id="{AF30D011-39B4-4254-9486-DD2B9DFBE4B1}"/>
                  </a:ext>
                </a:extLst>
              </p:cNvPr>
              <p:cNvSpPr>
                <a:spLocks noChangeArrowheads="1"/>
              </p:cNvSpPr>
              <p:nvPr/>
            </p:nvSpPr>
            <p:spPr bwMode="auto">
              <a:xfrm>
                <a:off x="6053141" y="4117199"/>
                <a:ext cx="6350" cy="7938"/>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59" name="Oval 40">
                <a:extLst>
                  <a:ext uri="{FF2B5EF4-FFF2-40B4-BE49-F238E27FC236}">
                    <a16:creationId xmlns:a16="http://schemas.microsoft.com/office/drawing/2014/main" id="{3F1BD0F2-FDCD-446C-A14D-BE9951B328BC}"/>
                  </a:ext>
                </a:extLst>
              </p:cNvPr>
              <p:cNvSpPr>
                <a:spLocks noChangeArrowheads="1"/>
              </p:cNvSpPr>
              <p:nvPr/>
            </p:nvSpPr>
            <p:spPr bwMode="auto">
              <a:xfrm>
                <a:off x="6053141" y="4087036"/>
                <a:ext cx="6350" cy="7938"/>
              </a:xfrm>
              <a:prstGeom prst="ellipse">
                <a:avLst/>
              </a:pr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sp>
        <p:nvSpPr>
          <p:cNvPr id="860" name="TextBox 859">
            <a:extLst>
              <a:ext uri="{FF2B5EF4-FFF2-40B4-BE49-F238E27FC236}">
                <a16:creationId xmlns:a16="http://schemas.microsoft.com/office/drawing/2014/main" id="{3F02E948-D80D-4C75-B35D-5969FE344394}"/>
              </a:ext>
            </a:extLst>
          </p:cNvPr>
          <p:cNvSpPr txBox="1"/>
          <p:nvPr/>
        </p:nvSpPr>
        <p:spPr>
          <a:xfrm>
            <a:off x="2878572" y="3131934"/>
            <a:ext cx="411847" cy="276999"/>
          </a:xfrm>
          <a:prstGeom prst="rect">
            <a:avLst/>
          </a:prstGeom>
          <a:noFill/>
        </p:spPr>
        <p:txBody>
          <a:bodyPr wrap="square" rtlCol="0">
            <a:spAutoFit/>
          </a:bodyPr>
          <a:lstStyle/>
          <a:p>
            <a:r>
              <a:rPr lang="en-US" sz="400" dirty="0"/>
              <a:t>ProfiNet Service Bridge</a:t>
            </a:r>
          </a:p>
        </p:txBody>
      </p:sp>
      <p:sp>
        <p:nvSpPr>
          <p:cNvPr id="861" name="Line 94">
            <a:extLst>
              <a:ext uri="{FF2B5EF4-FFF2-40B4-BE49-F238E27FC236}">
                <a16:creationId xmlns:a16="http://schemas.microsoft.com/office/drawing/2014/main" id="{3F879C6B-E37A-4DBB-89AE-E843E8A86E33}"/>
              </a:ext>
            </a:extLst>
          </p:cNvPr>
          <p:cNvSpPr>
            <a:spLocks noChangeShapeType="1"/>
          </p:cNvSpPr>
          <p:nvPr/>
        </p:nvSpPr>
        <p:spPr bwMode="auto">
          <a:xfrm flipH="1">
            <a:off x="3067805" y="3063502"/>
            <a:ext cx="182880" cy="0"/>
          </a:xfrm>
          <a:prstGeom prst="line">
            <a:avLst/>
          </a:prstGeom>
          <a:noFill/>
          <a:ln w="4763" cap="rnd">
            <a:solidFill>
              <a:schemeClr val="accent2">
                <a:lumMod val="75000"/>
              </a:schemeClr>
            </a:solidFill>
            <a:prstDash val="solid"/>
            <a:round/>
            <a:headEnd type="triangle" w="sm" len="sm"/>
            <a:tailEnd type="none" w="sm"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62" name="Line 83">
            <a:extLst>
              <a:ext uri="{FF2B5EF4-FFF2-40B4-BE49-F238E27FC236}">
                <a16:creationId xmlns:a16="http://schemas.microsoft.com/office/drawing/2014/main" id="{078BEE21-F3E4-4104-9082-F2BBC69C9407}"/>
              </a:ext>
            </a:extLst>
          </p:cNvPr>
          <p:cNvSpPr>
            <a:spLocks noChangeShapeType="1"/>
          </p:cNvSpPr>
          <p:nvPr/>
        </p:nvSpPr>
        <p:spPr bwMode="auto">
          <a:xfrm>
            <a:off x="3125495" y="2978907"/>
            <a:ext cx="69112" cy="0"/>
          </a:xfrm>
          <a:prstGeom prst="line">
            <a:avLst/>
          </a:prstGeom>
          <a:noFill/>
          <a:ln w="22225" cap="rnd">
            <a:solidFill>
              <a:schemeClr val="accent2">
                <a:lumMod val="50000"/>
              </a:schemeClr>
            </a:solidFill>
            <a:prstDash val="sysDot"/>
            <a:round/>
            <a:headEnd/>
            <a:tailEnd type="none" w="sm" len="sm"/>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cxnSp>
        <p:nvCxnSpPr>
          <p:cNvPr id="863" name="Straight Connector 862">
            <a:extLst>
              <a:ext uri="{FF2B5EF4-FFF2-40B4-BE49-F238E27FC236}">
                <a16:creationId xmlns:a16="http://schemas.microsoft.com/office/drawing/2014/main" id="{230A58CA-A226-4546-8287-BD33E8079E31}"/>
              </a:ext>
            </a:extLst>
          </p:cNvPr>
          <p:cNvCxnSpPr>
            <a:cxnSpLocks/>
          </p:cNvCxnSpPr>
          <p:nvPr/>
        </p:nvCxnSpPr>
        <p:spPr>
          <a:xfrm flipV="1">
            <a:off x="3186416" y="1254492"/>
            <a:ext cx="0" cy="1737360"/>
          </a:xfrm>
          <a:prstGeom prst="line">
            <a:avLst/>
          </a:prstGeom>
          <a:noFill/>
          <a:ln w="15875" algn="ctr">
            <a:solidFill>
              <a:schemeClr val="accent2">
                <a:lumMod val="50000"/>
              </a:schemeClr>
            </a:solidFill>
            <a:prstDash val="sysDot"/>
            <a:round/>
            <a:headEnd/>
            <a:tailEnd/>
          </a:ln>
          <a:extLst>
            <a:ext uri="{909E8E84-426E-40DD-AFC4-6F175D3DCCD1}">
              <a14:hiddenFill xmlns:a14="http://schemas.microsoft.com/office/drawing/2010/main">
                <a:noFill/>
              </a14:hiddenFill>
            </a:ext>
          </a:extLst>
        </p:spPr>
      </p:cxnSp>
      <p:grpSp>
        <p:nvGrpSpPr>
          <p:cNvPr id="470" name="Group 469">
            <a:extLst>
              <a:ext uri="{FF2B5EF4-FFF2-40B4-BE49-F238E27FC236}">
                <a16:creationId xmlns:a16="http://schemas.microsoft.com/office/drawing/2014/main" id="{438D3925-19EA-4040-BA8F-791C39C4A1D1}"/>
              </a:ext>
            </a:extLst>
          </p:cNvPr>
          <p:cNvGrpSpPr/>
          <p:nvPr/>
        </p:nvGrpSpPr>
        <p:grpSpPr>
          <a:xfrm>
            <a:off x="7822689" y="5862690"/>
            <a:ext cx="2607455" cy="462247"/>
            <a:chOff x="5979859" y="5779721"/>
            <a:chExt cx="6097642" cy="1080987"/>
          </a:xfrm>
        </p:grpSpPr>
        <p:sp>
          <p:nvSpPr>
            <p:cNvPr id="471" name="Rectangle 470">
              <a:extLst>
                <a:ext uri="{FF2B5EF4-FFF2-40B4-BE49-F238E27FC236}">
                  <a16:creationId xmlns:a16="http://schemas.microsoft.com/office/drawing/2014/main" id="{6B1273BA-7909-4EEE-A61D-2F1346282C02}"/>
                </a:ext>
              </a:extLst>
            </p:cNvPr>
            <p:cNvSpPr/>
            <p:nvPr/>
          </p:nvSpPr>
          <p:spPr>
            <a:xfrm>
              <a:off x="6146252" y="5788306"/>
              <a:ext cx="5931249" cy="95260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50"/>
            </a:p>
          </p:txBody>
        </p:sp>
        <p:sp>
          <p:nvSpPr>
            <p:cNvPr id="472" name="TextBox 471">
              <a:extLst>
                <a:ext uri="{FF2B5EF4-FFF2-40B4-BE49-F238E27FC236}">
                  <a16:creationId xmlns:a16="http://schemas.microsoft.com/office/drawing/2014/main" id="{FE5FC751-141D-4B7F-8B4C-923452BB626C}"/>
                </a:ext>
              </a:extLst>
            </p:cNvPr>
            <p:cNvSpPr txBox="1"/>
            <p:nvPr/>
          </p:nvSpPr>
          <p:spPr>
            <a:xfrm>
              <a:off x="10052852" y="5792468"/>
              <a:ext cx="1672665" cy="431102"/>
            </a:xfrm>
            <a:prstGeom prst="rect">
              <a:avLst/>
            </a:prstGeom>
            <a:noFill/>
          </p:spPr>
          <p:txBody>
            <a:bodyPr wrap="none" rtlCol="0">
              <a:spAutoFit/>
            </a:bodyPr>
            <a:lstStyle/>
            <a:p>
              <a:pPr algn="ctr"/>
              <a:r>
                <a:rPr lang="en-US" sz="598" dirty="0"/>
                <a:t>DCS Architecture</a:t>
              </a:r>
            </a:p>
          </p:txBody>
        </p:sp>
        <p:sp>
          <p:nvSpPr>
            <p:cNvPr id="473" name="TextBox 472">
              <a:extLst>
                <a:ext uri="{FF2B5EF4-FFF2-40B4-BE49-F238E27FC236}">
                  <a16:creationId xmlns:a16="http://schemas.microsoft.com/office/drawing/2014/main" id="{41149068-798F-4ACA-BF64-F14A5A3F3EBA}"/>
                </a:ext>
              </a:extLst>
            </p:cNvPr>
            <p:cNvSpPr txBox="1"/>
            <p:nvPr/>
          </p:nvSpPr>
          <p:spPr>
            <a:xfrm>
              <a:off x="9670655" y="6044627"/>
              <a:ext cx="2242870" cy="400961"/>
            </a:xfrm>
            <a:prstGeom prst="rect">
              <a:avLst/>
            </a:prstGeom>
            <a:noFill/>
          </p:spPr>
          <p:txBody>
            <a:bodyPr wrap="square" rtlCol="0">
              <a:spAutoFit/>
            </a:bodyPr>
            <a:lstStyle/>
            <a:p>
              <a:pPr algn="ctr"/>
              <a:r>
                <a:rPr lang="en-US" sz="514" dirty="0"/>
                <a:t>Project Name: Project Kent</a:t>
              </a:r>
            </a:p>
          </p:txBody>
        </p:sp>
        <p:sp>
          <p:nvSpPr>
            <p:cNvPr id="476" name="TextBox 475">
              <a:extLst>
                <a:ext uri="{FF2B5EF4-FFF2-40B4-BE49-F238E27FC236}">
                  <a16:creationId xmlns:a16="http://schemas.microsoft.com/office/drawing/2014/main" id="{EF0EF076-D44E-4A44-A23E-3C25D32EFFDD}"/>
                </a:ext>
              </a:extLst>
            </p:cNvPr>
            <p:cNvSpPr txBox="1"/>
            <p:nvPr/>
          </p:nvSpPr>
          <p:spPr>
            <a:xfrm>
              <a:off x="5979859" y="6490785"/>
              <a:ext cx="656770" cy="369923"/>
            </a:xfrm>
            <a:prstGeom prst="rect">
              <a:avLst/>
            </a:prstGeom>
            <a:noFill/>
          </p:spPr>
          <p:txBody>
            <a:bodyPr wrap="none" rtlCol="0">
              <a:spAutoFit/>
            </a:bodyPr>
            <a:lstStyle/>
            <a:p>
              <a:r>
                <a:rPr lang="en-US" sz="428" dirty="0"/>
                <a:t>Rev.</a:t>
              </a:r>
            </a:p>
          </p:txBody>
        </p:sp>
        <p:sp>
          <p:nvSpPr>
            <p:cNvPr id="477" name="TextBox 476">
              <a:extLst>
                <a:ext uri="{FF2B5EF4-FFF2-40B4-BE49-F238E27FC236}">
                  <a16:creationId xmlns:a16="http://schemas.microsoft.com/office/drawing/2014/main" id="{07FD8D94-EFB0-40AF-BA31-9D673DE64C0A}"/>
                </a:ext>
              </a:extLst>
            </p:cNvPr>
            <p:cNvSpPr txBox="1"/>
            <p:nvPr/>
          </p:nvSpPr>
          <p:spPr>
            <a:xfrm>
              <a:off x="6410690" y="6472689"/>
              <a:ext cx="675516" cy="369923"/>
            </a:xfrm>
            <a:prstGeom prst="rect">
              <a:avLst/>
            </a:prstGeom>
            <a:noFill/>
          </p:spPr>
          <p:txBody>
            <a:bodyPr wrap="none" rtlCol="0">
              <a:spAutoFit/>
            </a:bodyPr>
            <a:lstStyle/>
            <a:p>
              <a:r>
                <a:rPr lang="en-US" sz="428" dirty="0"/>
                <a:t>Date</a:t>
              </a:r>
            </a:p>
          </p:txBody>
        </p:sp>
        <p:sp>
          <p:nvSpPr>
            <p:cNvPr id="478" name="TextBox 477">
              <a:extLst>
                <a:ext uri="{FF2B5EF4-FFF2-40B4-BE49-F238E27FC236}">
                  <a16:creationId xmlns:a16="http://schemas.microsoft.com/office/drawing/2014/main" id="{6FE86CAE-F249-482D-97AC-9B8B29C2B875}"/>
                </a:ext>
              </a:extLst>
            </p:cNvPr>
            <p:cNvSpPr txBox="1"/>
            <p:nvPr/>
          </p:nvSpPr>
          <p:spPr>
            <a:xfrm>
              <a:off x="6920949" y="6471146"/>
              <a:ext cx="559304" cy="369923"/>
            </a:xfrm>
            <a:prstGeom prst="rect">
              <a:avLst/>
            </a:prstGeom>
            <a:noFill/>
          </p:spPr>
          <p:txBody>
            <a:bodyPr wrap="none" rtlCol="0">
              <a:spAutoFit/>
            </a:bodyPr>
            <a:lstStyle/>
            <a:p>
              <a:r>
                <a:rPr lang="en-US" sz="428" dirty="0"/>
                <a:t>By</a:t>
              </a:r>
            </a:p>
          </p:txBody>
        </p:sp>
        <p:sp>
          <p:nvSpPr>
            <p:cNvPr id="479" name="TextBox 478">
              <a:extLst>
                <a:ext uri="{FF2B5EF4-FFF2-40B4-BE49-F238E27FC236}">
                  <a16:creationId xmlns:a16="http://schemas.microsoft.com/office/drawing/2014/main" id="{19A683DB-BF58-430D-9556-2BD8034E777B}"/>
                </a:ext>
              </a:extLst>
            </p:cNvPr>
            <p:cNvSpPr txBox="1"/>
            <p:nvPr/>
          </p:nvSpPr>
          <p:spPr>
            <a:xfrm>
              <a:off x="7156000" y="6472397"/>
              <a:ext cx="659904" cy="369923"/>
            </a:xfrm>
            <a:prstGeom prst="rect">
              <a:avLst/>
            </a:prstGeom>
            <a:noFill/>
          </p:spPr>
          <p:txBody>
            <a:bodyPr wrap="square" rtlCol="0">
              <a:spAutoFit/>
            </a:bodyPr>
            <a:lstStyle/>
            <a:p>
              <a:pPr algn="ctr"/>
              <a:r>
                <a:rPr lang="en-US" sz="428" dirty="0" err="1"/>
                <a:t>Chk</a:t>
              </a:r>
              <a:endParaRPr lang="en-US" sz="428" dirty="0"/>
            </a:p>
          </p:txBody>
        </p:sp>
        <p:sp>
          <p:nvSpPr>
            <p:cNvPr id="480" name="TextBox 479">
              <a:extLst>
                <a:ext uri="{FF2B5EF4-FFF2-40B4-BE49-F238E27FC236}">
                  <a16:creationId xmlns:a16="http://schemas.microsoft.com/office/drawing/2014/main" id="{35C2A4B8-D7EA-47E5-89F7-38B2CD2EACC2}"/>
                </a:ext>
              </a:extLst>
            </p:cNvPr>
            <p:cNvSpPr txBox="1"/>
            <p:nvPr/>
          </p:nvSpPr>
          <p:spPr>
            <a:xfrm>
              <a:off x="7817866" y="6471146"/>
              <a:ext cx="1024141" cy="369923"/>
            </a:xfrm>
            <a:prstGeom prst="rect">
              <a:avLst/>
            </a:prstGeom>
            <a:noFill/>
          </p:spPr>
          <p:txBody>
            <a:bodyPr wrap="none" rtlCol="0">
              <a:spAutoFit/>
            </a:bodyPr>
            <a:lstStyle/>
            <a:p>
              <a:r>
                <a:rPr lang="en-US" sz="428" dirty="0"/>
                <a:t>Description</a:t>
              </a:r>
            </a:p>
          </p:txBody>
        </p:sp>
        <p:cxnSp>
          <p:nvCxnSpPr>
            <p:cNvPr id="481" name="Straight Connector 480">
              <a:extLst>
                <a:ext uri="{FF2B5EF4-FFF2-40B4-BE49-F238E27FC236}">
                  <a16:creationId xmlns:a16="http://schemas.microsoft.com/office/drawing/2014/main" id="{CF7DC043-86FD-4F4E-99D4-F42A052138EA}"/>
                </a:ext>
              </a:extLst>
            </p:cNvPr>
            <p:cNvCxnSpPr>
              <a:cxnSpLocks/>
            </p:cNvCxnSpPr>
            <p:nvPr/>
          </p:nvCxnSpPr>
          <p:spPr>
            <a:xfrm>
              <a:off x="9656159" y="5788306"/>
              <a:ext cx="14495" cy="95712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2" name="Straight Connector 481">
              <a:extLst>
                <a:ext uri="{FF2B5EF4-FFF2-40B4-BE49-F238E27FC236}">
                  <a16:creationId xmlns:a16="http://schemas.microsoft.com/office/drawing/2014/main" id="{276128CB-9451-4BE4-AE17-BE3AA0969AD8}"/>
                </a:ext>
              </a:extLst>
            </p:cNvPr>
            <p:cNvCxnSpPr>
              <a:cxnSpLocks/>
            </p:cNvCxnSpPr>
            <p:nvPr/>
          </p:nvCxnSpPr>
          <p:spPr>
            <a:xfrm>
              <a:off x="6468116" y="5788306"/>
              <a:ext cx="0" cy="95076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3" name="Straight Connector 482">
              <a:extLst>
                <a:ext uri="{FF2B5EF4-FFF2-40B4-BE49-F238E27FC236}">
                  <a16:creationId xmlns:a16="http://schemas.microsoft.com/office/drawing/2014/main" id="{8B26A476-6647-4CB9-9800-064449754C86}"/>
                </a:ext>
              </a:extLst>
            </p:cNvPr>
            <p:cNvCxnSpPr>
              <a:cxnSpLocks/>
            </p:cNvCxnSpPr>
            <p:nvPr/>
          </p:nvCxnSpPr>
          <p:spPr>
            <a:xfrm>
              <a:off x="7968503" y="5788306"/>
              <a:ext cx="0" cy="9614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4" name="Straight Connector 483">
              <a:extLst>
                <a:ext uri="{FF2B5EF4-FFF2-40B4-BE49-F238E27FC236}">
                  <a16:creationId xmlns:a16="http://schemas.microsoft.com/office/drawing/2014/main" id="{FB25A4B2-FF38-42BF-97A5-A8BCD3F574C9}"/>
                </a:ext>
              </a:extLst>
            </p:cNvPr>
            <p:cNvCxnSpPr>
              <a:cxnSpLocks/>
            </p:cNvCxnSpPr>
            <p:nvPr/>
          </p:nvCxnSpPr>
          <p:spPr>
            <a:xfrm flipH="1">
              <a:off x="7348628" y="5788306"/>
              <a:ext cx="2138" cy="9522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5" name="Straight Connector 484">
              <a:extLst>
                <a:ext uri="{FF2B5EF4-FFF2-40B4-BE49-F238E27FC236}">
                  <a16:creationId xmlns:a16="http://schemas.microsoft.com/office/drawing/2014/main" id="{D34C160C-715F-4C77-8073-75BCED38D25B}"/>
                </a:ext>
              </a:extLst>
            </p:cNvPr>
            <p:cNvCxnSpPr>
              <a:cxnSpLocks/>
            </p:cNvCxnSpPr>
            <p:nvPr/>
          </p:nvCxnSpPr>
          <p:spPr>
            <a:xfrm>
              <a:off x="7036930" y="5788306"/>
              <a:ext cx="1" cy="95068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6" name="Straight Connector 485">
              <a:extLst>
                <a:ext uri="{FF2B5EF4-FFF2-40B4-BE49-F238E27FC236}">
                  <a16:creationId xmlns:a16="http://schemas.microsoft.com/office/drawing/2014/main" id="{5766B6DE-122D-4E02-B52D-84BD97CB5901}"/>
                </a:ext>
              </a:extLst>
            </p:cNvPr>
            <p:cNvCxnSpPr/>
            <p:nvPr/>
          </p:nvCxnSpPr>
          <p:spPr>
            <a:xfrm>
              <a:off x="6146252" y="6554318"/>
              <a:ext cx="592570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87" name="TextBox 486">
              <a:extLst>
                <a:ext uri="{FF2B5EF4-FFF2-40B4-BE49-F238E27FC236}">
                  <a16:creationId xmlns:a16="http://schemas.microsoft.com/office/drawing/2014/main" id="{7EFEFB2D-66E8-4D1C-9BB6-6B13E19D9DD3}"/>
                </a:ext>
              </a:extLst>
            </p:cNvPr>
            <p:cNvSpPr txBox="1"/>
            <p:nvPr/>
          </p:nvSpPr>
          <p:spPr>
            <a:xfrm>
              <a:off x="6018562" y="6282296"/>
              <a:ext cx="645891" cy="369923"/>
            </a:xfrm>
            <a:prstGeom prst="rect">
              <a:avLst/>
            </a:prstGeom>
            <a:noFill/>
          </p:spPr>
          <p:txBody>
            <a:bodyPr wrap="square" rtlCol="0">
              <a:spAutoFit/>
            </a:bodyPr>
            <a:lstStyle/>
            <a:p>
              <a:r>
                <a:rPr lang="en-US" sz="428" dirty="0"/>
                <a:t>0</a:t>
              </a:r>
            </a:p>
          </p:txBody>
        </p:sp>
        <p:sp>
          <p:nvSpPr>
            <p:cNvPr id="488" name="TextBox 487">
              <a:extLst>
                <a:ext uri="{FF2B5EF4-FFF2-40B4-BE49-F238E27FC236}">
                  <a16:creationId xmlns:a16="http://schemas.microsoft.com/office/drawing/2014/main" id="{D777AE05-6528-42FC-95A4-792F5A3158FF}"/>
                </a:ext>
              </a:extLst>
            </p:cNvPr>
            <p:cNvSpPr txBox="1"/>
            <p:nvPr/>
          </p:nvSpPr>
          <p:spPr>
            <a:xfrm>
              <a:off x="6273814" y="6275704"/>
              <a:ext cx="885442" cy="369923"/>
            </a:xfrm>
            <a:prstGeom prst="rect">
              <a:avLst/>
            </a:prstGeom>
            <a:noFill/>
          </p:spPr>
          <p:txBody>
            <a:bodyPr wrap="none" rtlCol="0">
              <a:spAutoFit/>
            </a:bodyPr>
            <a:lstStyle/>
            <a:p>
              <a:r>
                <a:rPr lang="en-US" sz="428" dirty="0"/>
                <a:t>02 Jul 24</a:t>
              </a:r>
            </a:p>
          </p:txBody>
        </p:sp>
        <p:sp>
          <p:nvSpPr>
            <p:cNvPr id="490" name="TextBox 489">
              <a:extLst>
                <a:ext uri="{FF2B5EF4-FFF2-40B4-BE49-F238E27FC236}">
                  <a16:creationId xmlns:a16="http://schemas.microsoft.com/office/drawing/2014/main" id="{F607785B-8F90-4674-B536-1D0B4F4709F0}"/>
                </a:ext>
              </a:extLst>
            </p:cNvPr>
            <p:cNvSpPr txBox="1"/>
            <p:nvPr/>
          </p:nvSpPr>
          <p:spPr>
            <a:xfrm>
              <a:off x="6866253" y="6275704"/>
              <a:ext cx="544310" cy="369923"/>
            </a:xfrm>
            <a:prstGeom prst="rect">
              <a:avLst/>
            </a:prstGeom>
            <a:noFill/>
          </p:spPr>
          <p:txBody>
            <a:bodyPr wrap="none" rtlCol="0">
              <a:spAutoFit/>
            </a:bodyPr>
            <a:lstStyle/>
            <a:p>
              <a:r>
                <a:rPr lang="en-US" sz="428" dirty="0"/>
                <a:t>VJ</a:t>
              </a:r>
            </a:p>
          </p:txBody>
        </p:sp>
        <p:cxnSp>
          <p:nvCxnSpPr>
            <p:cNvPr id="491" name="Straight Connector 490">
              <a:extLst>
                <a:ext uri="{FF2B5EF4-FFF2-40B4-BE49-F238E27FC236}">
                  <a16:creationId xmlns:a16="http://schemas.microsoft.com/office/drawing/2014/main" id="{F121853C-5262-4E8C-B041-9A5FEFBF221A}"/>
                </a:ext>
              </a:extLst>
            </p:cNvPr>
            <p:cNvCxnSpPr>
              <a:cxnSpLocks/>
            </p:cNvCxnSpPr>
            <p:nvPr/>
          </p:nvCxnSpPr>
          <p:spPr>
            <a:xfrm>
              <a:off x="6146252" y="6367187"/>
              <a:ext cx="352440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2" name="Straight Connector 491">
              <a:extLst>
                <a:ext uri="{FF2B5EF4-FFF2-40B4-BE49-F238E27FC236}">
                  <a16:creationId xmlns:a16="http://schemas.microsoft.com/office/drawing/2014/main" id="{2ED08126-5D0D-4974-898A-CA8B66EBB545}"/>
                </a:ext>
              </a:extLst>
            </p:cNvPr>
            <p:cNvCxnSpPr>
              <a:cxnSpLocks/>
            </p:cNvCxnSpPr>
            <p:nvPr/>
          </p:nvCxnSpPr>
          <p:spPr>
            <a:xfrm>
              <a:off x="6143797" y="6180055"/>
              <a:ext cx="352440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3" name="Straight Connector 492">
              <a:extLst>
                <a:ext uri="{FF2B5EF4-FFF2-40B4-BE49-F238E27FC236}">
                  <a16:creationId xmlns:a16="http://schemas.microsoft.com/office/drawing/2014/main" id="{ED03F70D-76BF-4141-B7D0-9F01648D2AFD}"/>
                </a:ext>
              </a:extLst>
            </p:cNvPr>
            <p:cNvCxnSpPr>
              <a:cxnSpLocks/>
            </p:cNvCxnSpPr>
            <p:nvPr/>
          </p:nvCxnSpPr>
          <p:spPr>
            <a:xfrm>
              <a:off x="6143797" y="5992923"/>
              <a:ext cx="352440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94" name="TextBox 493">
              <a:extLst>
                <a:ext uri="{FF2B5EF4-FFF2-40B4-BE49-F238E27FC236}">
                  <a16:creationId xmlns:a16="http://schemas.microsoft.com/office/drawing/2014/main" id="{CA990F21-CBD5-4EEB-8781-14BA74103B97}"/>
                </a:ext>
              </a:extLst>
            </p:cNvPr>
            <p:cNvSpPr txBox="1"/>
            <p:nvPr/>
          </p:nvSpPr>
          <p:spPr>
            <a:xfrm>
              <a:off x="7493101" y="6479677"/>
              <a:ext cx="651754" cy="369923"/>
            </a:xfrm>
            <a:prstGeom prst="rect">
              <a:avLst/>
            </a:prstGeom>
            <a:noFill/>
          </p:spPr>
          <p:txBody>
            <a:bodyPr wrap="square" rtlCol="0">
              <a:spAutoFit/>
            </a:bodyPr>
            <a:lstStyle/>
            <a:p>
              <a:pPr algn="ctr"/>
              <a:r>
                <a:rPr lang="en-US" sz="428" dirty="0"/>
                <a:t>App</a:t>
              </a:r>
            </a:p>
          </p:txBody>
        </p:sp>
        <p:cxnSp>
          <p:nvCxnSpPr>
            <p:cNvPr id="495" name="Straight Connector 494">
              <a:extLst>
                <a:ext uri="{FF2B5EF4-FFF2-40B4-BE49-F238E27FC236}">
                  <a16:creationId xmlns:a16="http://schemas.microsoft.com/office/drawing/2014/main" id="{30733AA5-DD2F-4F85-AC45-59AB598F77E7}"/>
                </a:ext>
              </a:extLst>
            </p:cNvPr>
            <p:cNvCxnSpPr>
              <a:cxnSpLocks/>
            </p:cNvCxnSpPr>
            <p:nvPr/>
          </p:nvCxnSpPr>
          <p:spPr>
            <a:xfrm>
              <a:off x="7670142" y="5779721"/>
              <a:ext cx="0" cy="9614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 name="Text Box 243">
            <a:extLst>
              <a:ext uri="{FF2B5EF4-FFF2-40B4-BE49-F238E27FC236}">
                <a16:creationId xmlns:a16="http://schemas.microsoft.com/office/drawing/2014/main" id="{55D581BF-D9D3-9851-82C8-E368F5667793}"/>
              </a:ext>
            </a:extLst>
          </p:cNvPr>
          <p:cNvSpPr txBox="1">
            <a:spLocks noChangeArrowheads="1"/>
          </p:cNvSpPr>
          <p:nvPr/>
        </p:nvSpPr>
        <p:spPr bwMode="auto">
          <a:xfrm>
            <a:off x="5702823" y="668264"/>
            <a:ext cx="1715180" cy="266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latinLnBrk="1">
              <a:lnSpc>
                <a:spcPct val="60000"/>
              </a:lnSpc>
              <a:spcBef>
                <a:spcPct val="50000"/>
              </a:spcBef>
              <a:buNone/>
            </a:pPr>
            <a:r>
              <a:rPr lang="en-US" altLang="ko-KR" sz="600" b="1" dirty="0">
                <a:latin typeface="Arial" panose="020B0604020202020204" pitchFamily="34" charset="0"/>
              </a:rPr>
              <a:t>Customer Supplied Control Building</a:t>
            </a:r>
          </a:p>
          <a:p>
            <a:pPr algn="ctr" eaLnBrk="1" latinLnBrk="1" hangingPunct="1">
              <a:lnSpc>
                <a:spcPct val="60000"/>
              </a:lnSpc>
              <a:spcBef>
                <a:spcPct val="50000"/>
              </a:spcBef>
              <a:buFontTx/>
              <a:buNone/>
            </a:pPr>
            <a:endParaRPr lang="en-US" altLang="ko-KR" sz="680" b="1" dirty="0">
              <a:latin typeface="Arial" panose="020B0604020202020204" pitchFamily="34" charset="0"/>
            </a:endParaRPr>
          </a:p>
        </p:txBody>
      </p:sp>
      <p:sp>
        <p:nvSpPr>
          <p:cNvPr id="12" name="TextBox 11">
            <a:extLst>
              <a:ext uri="{FF2B5EF4-FFF2-40B4-BE49-F238E27FC236}">
                <a16:creationId xmlns:a16="http://schemas.microsoft.com/office/drawing/2014/main" id="{E68E4BBA-83A6-64F7-1F6A-79B3279C7318}"/>
              </a:ext>
            </a:extLst>
          </p:cNvPr>
          <p:cNvSpPr txBox="1"/>
          <p:nvPr/>
        </p:nvSpPr>
        <p:spPr>
          <a:xfrm>
            <a:off x="3444060" y="3932436"/>
            <a:ext cx="461141" cy="338554"/>
          </a:xfrm>
          <a:prstGeom prst="rect">
            <a:avLst/>
          </a:prstGeom>
          <a:noFill/>
        </p:spPr>
        <p:txBody>
          <a:bodyPr wrap="square">
            <a:spAutoFit/>
          </a:bodyPr>
          <a:lstStyle/>
          <a:p>
            <a:r>
              <a:rPr lang="en-US" sz="400" b="1" dirty="0">
                <a:effectLst/>
                <a:latin typeface="Calibri" panose="020F0502020204030204" pitchFamily="34" charset="0"/>
                <a:ea typeface="Times New Roman" panose="02020603050405020304" pitchFamily="18" charset="0"/>
              </a:rPr>
              <a:t>I/O</a:t>
            </a:r>
          </a:p>
          <a:p>
            <a:r>
              <a:rPr lang="en-US" sz="400" b="1" dirty="0">
                <a:effectLst/>
                <a:latin typeface="Calibri" panose="020F0502020204030204" pitchFamily="34" charset="0"/>
                <a:ea typeface="Times New Roman" panose="02020603050405020304" pitchFamily="18" charset="0"/>
              </a:rPr>
              <a:t>Cabinet Compression Section </a:t>
            </a:r>
          </a:p>
        </p:txBody>
      </p:sp>
      <p:sp>
        <p:nvSpPr>
          <p:cNvPr id="55" name="TextBox 54">
            <a:extLst>
              <a:ext uri="{FF2B5EF4-FFF2-40B4-BE49-F238E27FC236}">
                <a16:creationId xmlns:a16="http://schemas.microsoft.com/office/drawing/2014/main" id="{EF532CBC-8038-8FC2-75A6-A98B9F5041E8}"/>
              </a:ext>
            </a:extLst>
          </p:cNvPr>
          <p:cNvSpPr txBox="1"/>
          <p:nvPr/>
        </p:nvSpPr>
        <p:spPr>
          <a:xfrm>
            <a:off x="4726089" y="2783927"/>
            <a:ext cx="461141" cy="276999"/>
          </a:xfrm>
          <a:prstGeom prst="rect">
            <a:avLst/>
          </a:prstGeom>
          <a:noFill/>
        </p:spPr>
        <p:txBody>
          <a:bodyPr wrap="square">
            <a:spAutoFit/>
          </a:bodyPr>
          <a:lstStyle/>
          <a:p>
            <a:r>
              <a:rPr lang="pt-BR" sz="400" b="1" dirty="0">
                <a:effectLst/>
                <a:latin typeface="Calibri" panose="020F0502020204030204" pitchFamily="34" charset="0"/>
                <a:ea typeface="Times New Roman" panose="02020603050405020304" pitchFamily="18" charset="0"/>
              </a:rPr>
              <a:t>I/O</a:t>
            </a:r>
          </a:p>
          <a:p>
            <a:r>
              <a:rPr lang="pt-BR" sz="400" b="1" dirty="0">
                <a:effectLst/>
                <a:latin typeface="Calibri" panose="020F0502020204030204" pitchFamily="34" charset="0"/>
                <a:ea typeface="Times New Roman" panose="02020603050405020304" pitchFamily="18" charset="0"/>
              </a:rPr>
              <a:t>Cabinet Cryo Section</a:t>
            </a:r>
          </a:p>
        </p:txBody>
      </p:sp>
      <p:sp>
        <p:nvSpPr>
          <p:cNvPr id="56" name="TextBox 55">
            <a:extLst>
              <a:ext uri="{FF2B5EF4-FFF2-40B4-BE49-F238E27FC236}">
                <a16:creationId xmlns:a16="http://schemas.microsoft.com/office/drawing/2014/main" id="{F898DA35-7903-EC08-5734-51D8A55EC808}"/>
              </a:ext>
            </a:extLst>
          </p:cNvPr>
          <p:cNvSpPr txBox="1"/>
          <p:nvPr/>
        </p:nvSpPr>
        <p:spPr>
          <a:xfrm>
            <a:off x="3454845" y="4670531"/>
            <a:ext cx="461141" cy="338554"/>
          </a:xfrm>
          <a:prstGeom prst="rect">
            <a:avLst/>
          </a:prstGeom>
          <a:noFill/>
        </p:spPr>
        <p:txBody>
          <a:bodyPr wrap="square">
            <a:spAutoFit/>
          </a:bodyPr>
          <a:lstStyle/>
          <a:p>
            <a:r>
              <a:rPr lang="en-IN" sz="400" b="1" dirty="0">
                <a:effectLst/>
                <a:latin typeface="Calibri" panose="020F0502020204030204" pitchFamily="34" charset="0"/>
                <a:ea typeface="Times New Roman" panose="02020603050405020304" pitchFamily="18" charset="0"/>
              </a:rPr>
              <a:t>I/O</a:t>
            </a:r>
          </a:p>
          <a:p>
            <a:r>
              <a:rPr lang="en-IN" sz="400" b="1" dirty="0">
                <a:effectLst/>
                <a:latin typeface="Calibri" panose="020F0502020204030204" pitchFamily="34" charset="0"/>
                <a:ea typeface="Times New Roman" panose="02020603050405020304" pitchFamily="18" charset="0"/>
              </a:rPr>
              <a:t>Cabinet Front End Section</a:t>
            </a:r>
          </a:p>
        </p:txBody>
      </p:sp>
      <p:sp>
        <p:nvSpPr>
          <p:cNvPr id="60" name="TextBox 59">
            <a:extLst>
              <a:ext uri="{FF2B5EF4-FFF2-40B4-BE49-F238E27FC236}">
                <a16:creationId xmlns:a16="http://schemas.microsoft.com/office/drawing/2014/main" id="{84CEBEBB-5343-7636-BFA7-AA6D7EAEEEDB}"/>
              </a:ext>
            </a:extLst>
          </p:cNvPr>
          <p:cNvSpPr txBox="1"/>
          <p:nvPr/>
        </p:nvSpPr>
        <p:spPr>
          <a:xfrm>
            <a:off x="3429001" y="5669500"/>
            <a:ext cx="461141" cy="338554"/>
          </a:xfrm>
          <a:prstGeom prst="rect">
            <a:avLst/>
          </a:prstGeom>
          <a:noFill/>
        </p:spPr>
        <p:txBody>
          <a:bodyPr wrap="square">
            <a:spAutoFit/>
          </a:bodyPr>
          <a:lstStyle/>
          <a:p>
            <a:r>
              <a:rPr lang="pt-BR" sz="400" b="1" dirty="0">
                <a:effectLst/>
                <a:latin typeface="Calibri" panose="020F0502020204030204" pitchFamily="34" charset="0"/>
                <a:ea typeface="Times New Roman" panose="02020603050405020304" pitchFamily="18" charset="0"/>
              </a:rPr>
              <a:t>I/O</a:t>
            </a:r>
          </a:p>
          <a:p>
            <a:r>
              <a:rPr lang="pt-BR" sz="400" b="1" dirty="0">
                <a:effectLst/>
                <a:latin typeface="Calibri" panose="020F0502020204030204" pitchFamily="34" charset="0"/>
                <a:ea typeface="Times New Roman" panose="02020603050405020304" pitchFamily="18" charset="0"/>
              </a:rPr>
              <a:t>Cabinet PDC (MCC Interface)</a:t>
            </a:r>
          </a:p>
        </p:txBody>
      </p:sp>
      <p:sp>
        <p:nvSpPr>
          <p:cNvPr id="61" name="Text Box 243">
            <a:extLst>
              <a:ext uri="{FF2B5EF4-FFF2-40B4-BE49-F238E27FC236}">
                <a16:creationId xmlns:a16="http://schemas.microsoft.com/office/drawing/2014/main" id="{38E26CA9-C302-5F5D-9462-20ABC0291296}"/>
              </a:ext>
            </a:extLst>
          </p:cNvPr>
          <p:cNvSpPr txBox="1">
            <a:spLocks noChangeArrowheads="1"/>
          </p:cNvSpPr>
          <p:nvPr/>
        </p:nvSpPr>
        <p:spPr bwMode="auto">
          <a:xfrm>
            <a:off x="5519761" y="5491885"/>
            <a:ext cx="1715180" cy="266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latinLnBrk="1">
              <a:lnSpc>
                <a:spcPct val="60000"/>
              </a:lnSpc>
              <a:spcBef>
                <a:spcPct val="50000"/>
              </a:spcBef>
              <a:buNone/>
            </a:pPr>
            <a:r>
              <a:rPr lang="en-US" altLang="ko-KR" sz="600" b="1" dirty="0">
                <a:latin typeface="Arial" panose="020B0604020202020204" pitchFamily="34" charset="0"/>
              </a:rPr>
              <a:t>PDC Building</a:t>
            </a:r>
          </a:p>
          <a:p>
            <a:pPr algn="ctr" eaLnBrk="1" latinLnBrk="1" hangingPunct="1">
              <a:lnSpc>
                <a:spcPct val="60000"/>
              </a:lnSpc>
              <a:spcBef>
                <a:spcPct val="50000"/>
              </a:spcBef>
              <a:buFontTx/>
              <a:buNone/>
            </a:pPr>
            <a:endParaRPr lang="en-US" altLang="ko-KR" sz="680" b="1" dirty="0">
              <a:latin typeface="Arial" panose="020B0604020202020204" pitchFamily="34" charset="0"/>
            </a:endParaRPr>
          </a:p>
        </p:txBody>
      </p:sp>
      <p:sp>
        <p:nvSpPr>
          <p:cNvPr id="62" name="Text Box 243">
            <a:extLst>
              <a:ext uri="{FF2B5EF4-FFF2-40B4-BE49-F238E27FC236}">
                <a16:creationId xmlns:a16="http://schemas.microsoft.com/office/drawing/2014/main" id="{546B0BFF-666E-2391-FD90-CAFFDEC93130}"/>
              </a:ext>
            </a:extLst>
          </p:cNvPr>
          <p:cNvSpPr txBox="1">
            <a:spLocks noChangeArrowheads="1"/>
          </p:cNvSpPr>
          <p:nvPr/>
        </p:nvSpPr>
        <p:spPr bwMode="auto">
          <a:xfrm>
            <a:off x="5411616" y="4457664"/>
            <a:ext cx="1715180" cy="266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defTabSz="762000">
              <a:spcBef>
                <a:spcPct val="20000"/>
              </a:spcBef>
              <a:buFont typeface="Arial" panose="020B0604020202020204" pitchFamily="34" charset="0"/>
              <a:buChar char="•"/>
              <a:defRPr sz="5000">
                <a:solidFill>
                  <a:schemeClr val="tx1"/>
                </a:solidFill>
                <a:latin typeface="Calibri" panose="020F0502020204030204" pitchFamily="34" charset="0"/>
              </a:defRPr>
            </a:lvl1pPr>
            <a:lvl2pPr marL="742950" indent="-285750" defTabSz="762000">
              <a:spcBef>
                <a:spcPct val="20000"/>
              </a:spcBef>
              <a:buFont typeface="Arial" panose="020B0604020202020204" pitchFamily="34" charset="0"/>
              <a:buChar char="–"/>
              <a:defRPr sz="4400">
                <a:solidFill>
                  <a:schemeClr val="tx1"/>
                </a:solidFill>
                <a:latin typeface="Calibri" panose="020F0502020204030204" pitchFamily="34" charset="0"/>
              </a:defRPr>
            </a:lvl2pPr>
            <a:lvl3pPr marL="1143000" indent="-228600" defTabSz="762000">
              <a:spcBef>
                <a:spcPct val="20000"/>
              </a:spcBef>
              <a:buFont typeface="Arial" panose="020B0604020202020204" pitchFamily="34" charset="0"/>
              <a:buChar char="•"/>
              <a:defRPr sz="3800">
                <a:solidFill>
                  <a:schemeClr val="tx1"/>
                </a:solidFill>
                <a:latin typeface="Calibri" panose="020F0502020204030204" pitchFamily="34" charset="0"/>
              </a:defRPr>
            </a:lvl3pPr>
            <a:lvl4pPr marL="16002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762000">
              <a:spcBef>
                <a:spcPct val="20000"/>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762000" eaLnBrk="0" fontAlgn="base" hangingPunct="0">
              <a:spcBef>
                <a:spcPct val="20000"/>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latinLnBrk="1">
              <a:lnSpc>
                <a:spcPct val="60000"/>
              </a:lnSpc>
              <a:spcBef>
                <a:spcPct val="50000"/>
              </a:spcBef>
              <a:buNone/>
            </a:pPr>
            <a:r>
              <a:rPr lang="en-US" altLang="ko-KR" sz="600" b="1" dirty="0">
                <a:latin typeface="Arial" panose="020B0604020202020204" pitchFamily="34" charset="0"/>
              </a:rPr>
              <a:t>Field</a:t>
            </a:r>
          </a:p>
          <a:p>
            <a:pPr algn="ctr" eaLnBrk="1" latinLnBrk="1" hangingPunct="1">
              <a:lnSpc>
                <a:spcPct val="60000"/>
              </a:lnSpc>
              <a:spcBef>
                <a:spcPct val="50000"/>
              </a:spcBef>
              <a:buFontTx/>
              <a:buNone/>
            </a:pPr>
            <a:endParaRPr lang="en-US" altLang="ko-KR" sz="680" b="1" dirty="0">
              <a:latin typeface="Arial" panose="020B0604020202020204" pitchFamily="34" charset="0"/>
            </a:endParaRPr>
          </a:p>
        </p:txBody>
      </p:sp>
    </p:spTree>
    <p:extLst>
      <p:ext uri="{BB962C8B-B14F-4D97-AF65-F5344CB8AC3E}">
        <p14:creationId xmlns:p14="http://schemas.microsoft.com/office/powerpoint/2010/main" val="19023496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APDocument" ma:contentTypeID="0x010100054E53FEE9F44F4182A821FC53344EEC0080E0AD737B37884188D2F782B2ED87DD" ma:contentTypeVersion="17" ma:contentTypeDescription="Create a new document." ma:contentTypeScope="" ma:versionID="c85056d2fdb806925f5a071eadacd447">
  <xsd:schema xmlns:xsd="http://www.w3.org/2001/XMLSchema" xmlns:xs="http://www.w3.org/2001/XMLSchema" xmlns:p="http://schemas.microsoft.com/office/2006/metadata/properties" xmlns:ns1="http://schemas.microsoft.com/sharepoint/v3" xmlns:ns3="19c615bb-f1b5-4fd8-afe6-d7fd0a40fe0e" xmlns:ns5="18641c7c-c162-43e0-ade5-b554dd1d2890" xmlns:ns6="0a8e1081-33b5-407a-88a5-1c740c1c3fe2" targetNamespace="http://schemas.microsoft.com/office/2006/metadata/properties" ma:root="true" ma:fieldsID="bdb56328a27ce2968ae6a02260325b39" ns1:_="" ns3:_="" ns5:_="" ns6:_="">
    <xsd:import namespace="http://schemas.microsoft.com/sharepoint/v3"/>
    <xsd:import namespace="19c615bb-f1b5-4fd8-afe6-d7fd0a40fe0e"/>
    <xsd:import namespace="18641c7c-c162-43e0-ade5-b554dd1d2890"/>
    <xsd:import namespace="0a8e1081-33b5-407a-88a5-1c740c1c3fe2"/>
    <xsd:element name="properties">
      <xsd:complexType>
        <xsd:sequence>
          <xsd:element name="documentManagement">
            <xsd:complexType>
              <xsd:all>
                <xsd:element ref="ns1:APDescription" minOccurs="0"/>
                <xsd:element ref="ns1:Language" minOccurs="0"/>
                <xsd:element ref="ns1:Inactive" minOccurs="0"/>
                <xsd:element ref="ns1:InfoClass"/>
                <xsd:element ref="ns3:TaxCatchAll" minOccurs="0"/>
                <xsd:element ref="ns3:TaxCatchAllLabel" minOccurs="0"/>
                <xsd:element ref="ns3:bed14299afe04c759e0492e3d8b39a18" minOccurs="0"/>
                <xsd:element ref="ns3:ec9c375365794d47bc6f589df1cdff2b" minOccurs="0"/>
                <xsd:element ref="ns5:SharedWithUsers" minOccurs="0"/>
                <xsd:element ref="ns5:SharedWithDetails" minOccurs="0"/>
                <xsd:element ref="ns6:MediaServiceObjectDetectorVersions" minOccurs="0"/>
                <xsd:element ref="ns6: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APDescription" ma:index="9" nillable="true" ma:displayName="Description" ma:description="Text entered ranks higher in search results (seperate phrases or keywords with commas)" ma:internalName="APDescription" ma:readOnly="false">
      <xsd:simpleType>
        <xsd:restriction base="dms:Note">
          <xsd:maxLength value="255"/>
        </xsd:restriction>
      </xsd:simpleType>
    </xsd:element>
    <xsd:element name="Language" ma:index="10" nillable="true" ma:displayName="Language" ma:default="English"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urkey)"/>
              <xsd:enumeration value="Ukrainian (Ukraine)"/>
              <xsd:enumeration value="Urdu (Islamic Republic of Pakistan)"/>
              <xsd:enumeration value="Vietnamese (Vietnam)"/>
            </xsd:restriction>
          </xsd:simpleType>
        </xsd:union>
      </xsd:simpleType>
    </xsd:element>
    <xsd:element name="Inactive" ma:index="11" nillable="true" ma:displayName="Inactive?" ma:description="Click checkbox to hide the document in views that show active documents." ma:internalName="Inactive" ma:readOnly="false">
      <xsd:simpleType>
        <xsd:restriction base="dms:Boolean"/>
      </xsd:simpleType>
    </xsd:element>
    <xsd:element name="InfoClass" ma:index="12" ma:displayName="Information Classification" ma:default="Air Products Internal Use Only" ma:description="" ma:internalName="InfoClass" ma:readOnly="false">
      <xsd:simpleType>
        <xsd:restriction base="dms:Choice">
          <xsd:enumeration value="Air Products Confidential"/>
          <xsd:enumeration value="Air Products Internal Use Only"/>
          <xsd:enumeration value="Air Products Public"/>
          <xsd:enumeration value="Air Products Confidential–Restricted (Government)"/>
        </xsd:restriction>
      </xsd:simpleType>
    </xsd:element>
  </xsd:schema>
  <xsd:schema xmlns:xsd="http://www.w3.org/2001/XMLSchema" xmlns:xs="http://www.w3.org/2001/XMLSchema" xmlns:dms="http://schemas.microsoft.com/office/2006/documentManagement/types" xmlns:pc="http://schemas.microsoft.com/office/infopath/2007/PartnerControls" targetNamespace="19c615bb-f1b5-4fd8-afe6-d7fd0a40fe0e" elementFormDefault="qualified">
    <xsd:import namespace="http://schemas.microsoft.com/office/2006/documentManagement/types"/>
    <xsd:import namespace="http://schemas.microsoft.com/office/infopath/2007/PartnerControls"/>
    <xsd:element name="TaxCatchAll" ma:index="13" nillable="true" ma:displayName="Taxonomy Catch All Column" ma:description="" ma:hidden="true" ma:list="{9dbee998-356d-489b-a081-75d0f3282c76}" ma:internalName="TaxCatchAll" ma:showField="CatchAllData" ma:web="9e5f122e-aa01-49bc-b15f-a65e93570060">
      <xsd:complexType>
        <xsd:complexContent>
          <xsd:extension base="dms:MultiChoiceLookup">
            <xsd:sequence>
              <xsd:element name="Value" type="dms:Lookup" maxOccurs="unbounded" minOccurs="0" nillable="true"/>
            </xsd:sequence>
          </xsd:extension>
        </xsd:complexContent>
      </xsd:complexType>
    </xsd:element>
    <xsd:element name="TaxCatchAllLabel" ma:index="14" nillable="true" ma:displayName="Taxonomy Catch All Column1" ma:description="" ma:hidden="true" ma:list="{9dbee998-356d-489b-a081-75d0f3282c76}" ma:internalName="TaxCatchAllLabel" ma:readOnly="true" ma:showField="CatchAllDataLabel" ma:web="9e5f122e-aa01-49bc-b15f-a65e93570060">
      <xsd:complexType>
        <xsd:complexContent>
          <xsd:extension base="dms:MultiChoiceLookup">
            <xsd:sequence>
              <xsd:element name="Value" type="dms:Lookup" maxOccurs="unbounded" minOccurs="0" nillable="true"/>
            </xsd:sequence>
          </xsd:extension>
        </xsd:complexContent>
      </xsd:complexType>
    </xsd:element>
    <xsd:element name="bed14299afe04c759e0492e3d8b39a18" ma:index="15" nillable="true" ma:taxonomy="true" ma:internalName="bed14299afe04c759e0492e3d8b39a18" ma:taxonomyFieldName="InformationCode" ma:displayName="Information Code" ma:fieldId="{bed14299-afe0-4c75-9e04-92e3d8b39a18}" ma:sspId="b46f4862-7720-4532-82e6-3b4915d102c3" ma:termSetId="573072a2-be29-4e29-9515-d0148c40a033" ma:anchorId="00000000-0000-0000-0000-000000000000" ma:open="false" ma:isKeyword="false">
      <xsd:complexType>
        <xsd:sequence>
          <xsd:element ref="pc:Terms" minOccurs="0" maxOccurs="1"/>
        </xsd:sequence>
      </xsd:complexType>
    </xsd:element>
    <xsd:element name="ec9c375365794d47bc6f589df1cdff2b" ma:index="17" nillable="true" ma:taxonomy="true" ma:internalName="ec9c375365794d47bc6f589df1cdff2b" ma:taxonomyFieldName="LifeCycleStage" ma:displayName="Life Cycle Stage" ma:default="2;#WIP|7d43ee8b-f9ea-44fc-8cc2-61f263e34823" ma:fieldId="{ec9c3753-6579-4d47-bc6f-589df1cdff2b}" ma:sspId="b46f4862-7720-4532-82e6-3b4915d102c3" ma:termSetId="28dbd4a6-7067-4098-8b18-76895334a947"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8641c7c-c162-43e0-ade5-b554dd1d2890"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a8e1081-33b5-407a-88a5-1c740c1c3fe2" elementFormDefault="qualified">
    <xsd:import namespace="http://schemas.microsoft.com/office/2006/documentManagement/types"/>
    <xsd:import namespace="http://schemas.microsoft.com/office/infopath/2007/PartnerControls"/>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8"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Inactive xmlns="http://schemas.microsoft.com/sharepoint/v3">false</Inactive>
    <TaxCatchAll xmlns="19c615bb-f1b5-4fd8-afe6-d7fd0a40fe0e">
      <Value>1</Value>
    </TaxCatchAll>
    <bed14299afe04c759e0492e3d8b39a18 xmlns="19c615bb-f1b5-4fd8-afe6-d7fd0a40fe0e">
      <Terms xmlns="http://schemas.microsoft.com/office/infopath/2007/PartnerControls"/>
    </bed14299afe04c759e0492e3d8b39a18>
    <ec9c375365794d47bc6f589df1cdff2b xmlns="19c615bb-f1b5-4fd8-afe6-d7fd0a40fe0e">
      <Terms xmlns="http://schemas.microsoft.com/office/infopath/2007/PartnerControls">
        <TermInfo xmlns="http://schemas.microsoft.com/office/infopath/2007/PartnerControls">
          <TermName xmlns="http://schemas.microsoft.com/office/infopath/2007/PartnerControls">WIP</TermName>
          <TermId xmlns="http://schemas.microsoft.com/office/infopath/2007/PartnerControls">7d43ee8b-f9ea-44fc-8cc2-61f263e34823</TermId>
        </TermInfo>
      </Terms>
    </ec9c375365794d47bc6f589df1cdff2b>
    <APDescription xmlns="http://schemas.microsoft.com/sharepoint/v3" xsi:nil="true"/>
    <InfoClass xmlns="http://schemas.microsoft.com/sharepoint/v3">Air Products Internal Use Only</InfoClas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haredContentType xmlns="Microsoft.SharePoint.Taxonomy.ContentTypeSync" SourceId="6cf20131-ece9-43a7-bdb2-63093b7eadf7" ContentTypeId="0x010100054E53FEE9F44F4182A821FC53344EEC" PreviousValue="true"/>
</file>

<file path=customXml/itemProps1.xml><?xml version="1.0" encoding="utf-8"?>
<ds:datastoreItem xmlns:ds="http://schemas.openxmlformats.org/officeDocument/2006/customXml" ds:itemID="{4CA8B88C-5E70-41B1-B41E-13DAA4EEF8F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19c615bb-f1b5-4fd8-afe6-d7fd0a40fe0e"/>
    <ds:schemaRef ds:uri="18641c7c-c162-43e0-ade5-b554dd1d2890"/>
    <ds:schemaRef ds:uri="0a8e1081-33b5-407a-88a5-1c740c1c3fe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C67E1C0-0449-40F9-92AC-C8AF177D5C27}">
  <ds:schemaRefs>
    <ds:schemaRef ds:uri="http://purl.org/dc/dcmitype/"/>
    <ds:schemaRef ds:uri="http://schemas.microsoft.com/office/infopath/2007/PartnerControls"/>
    <ds:schemaRef ds:uri="18641c7c-c162-43e0-ade5-b554dd1d2890"/>
    <ds:schemaRef ds:uri="http://schemas.microsoft.com/office/2006/metadata/properties"/>
    <ds:schemaRef ds:uri="19c615bb-f1b5-4fd8-afe6-d7fd0a40fe0e"/>
    <ds:schemaRef ds:uri="http://schemas.microsoft.com/sharepoint/v3"/>
    <ds:schemaRef ds:uri="http://schemas.microsoft.com/office/2006/documentManagement/types"/>
    <ds:schemaRef ds:uri="http://schemas.openxmlformats.org/package/2006/metadata/core-properties"/>
    <ds:schemaRef ds:uri="http://purl.org/dc/elements/1.1/"/>
    <ds:schemaRef ds:uri="http://www.w3.org/XML/1998/namespace"/>
    <ds:schemaRef ds:uri="http://purl.org/dc/terms/"/>
  </ds:schemaRefs>
</ds:datastoreItem>
</file>

<file path=customXml/itemProps3.xml><?xml version="1.0" encoding="utf-8"?>
<ds:datastoreItem xmlns:ds="http://schemas.openxmlformats.org/officeDocument/2006/customXml" ds:itemID="{0E8C91F3-BBBA-46F2-9DF3-68AE40892F81}">
  <ds:schemaRefs>
    <ds:schemaRef ds:uri="http://schemas.microsoft.com/sharepoint/v3/contenttype/forms"/>
  </ds:schemaRefs>
</ds:datastoreItem>
</file>

<file path=customXml/itemProps4.xml><?xml version="1.0" encoding="utf-8"?>
<ds:datastoreItem xmlns:ds="http://schemas.openxmlformats.org/officeDocument/2006/customXml" ds:itemID="{89C3D7FE-346A-484F-B3A8-1EC665775656}">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otalTime>600</TotalTime>
  <Words>622</Words>
  <Application>Microsoft Office PowerPoint</Application>
  <PresentationFormat>Widescreen</PresentationFormat>
  <Paragraphs>165</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Helvetica</vt:lpstr>
      <vt:lpstr>Office Theme</vt:lpstr>
      <vt:lpstr> </vt:lpstr>
      <vt:lpstr>COMMON ARCHITECTURE ICONS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Product Arch 2</dc:title>
  <dc:creator>Duane Stoney</dc:creator>
  <cp:lastModifiedBy>Jewale,Veerendra</cp:lastModifiedBy>
  <cp:revision>9</cp:revision>
  <dcterms:created xsi:type="dcterms:W3CDTF">2021-06-14T12:24:58Z</dcterms:created>
  <dcterms:modified xsi:type="dcterms:W3CDTF">2024-07-03T10:40:57Z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0x010100054E53FEE9F44F4182A821FC53344EEC0080E0AD737B37884188D2F782B2ED87DD</vt:lpwstr>
  </property>
  <property fmtid="{D5CDD505-2E9C-101B-9397-08002B2CF9AE}" pid="3" name="LifeCycleStage">
    <vt:lpwstr>1;#WIP|7d43ee8b-f9ea-44fc-8cc2-61f263e34823</vt:lpwstr>
  </property>
  <property fmtid="{D5CDD505-2E9C-101B-9397-08002B2CF9AE}" pid="4" name="InformationCode">
    <vt:lpwstr/>
  </property>
</Properties>
</file>